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300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DIN Next LT Pro"/>
      </a:defRPr>
    </a:lvl1pPr>
    <a:lvl2pPr marL="0" marR="0" indent="0" algn="l" defTabSz="1300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DIN Next LT Pro"/>
      </a:defRPr>
    </a:lvl2pPr>
    <a:lvl3pPr marL="0" marR="0" indent="0" algn="l" defTabSz="1300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DIN Next LT Pro"/>
      </a:defRPr>
    </a:lvl3pPr>
    <a:lvl4pPr marL="0" marR="0" indent="0" algn="l" defTabSz="1300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DIN Next LT Pro"/>
      </a:defRPr>
    </a:lvl4pPr>
    <a:lvl5pPr marL="0" marR="0" indent="0" algn="l" defTabSz="1300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DIN Next LT Pro"/>
      </a:defRPr>
    </a:lvl5pPr>
    <a:lvl6pPr marL="0" marR="0" indent="0" algn="l" defTabSz="1300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DIN Next LT Pro"/>
      </a:defRPr>
    </a:lvl6pPr>
    <a:lvl7pPr marL="0" marR="0" indent="0" algn="l" defTabSz="1300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DIN Next LT Pro"/>
      </a:defRPr>
    </a:lvl7pPr>
    <a:lvl8pPr marL="0" marR="0" indent="0" algn="l" defTabSz="1300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DIN Next LT Pro"/>
      </a:defRPr>
    </a:lvl8pPr>
    <a:lvl9pPr marL="0" marR="0" indent="0" algn="l" defTabSz="1300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DIN Next LT Pro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9E2CE"/>
          </a:solidFill>
        </a:fill>
      </a:tcStyle>
    </a:wholeTbl>
    <a:band2H>
      <a:tcTxStyle b="def" i="def"/>
      <a:tcStyle>
        <a:tcBdr/>
        <a:fill>
          <a:solidFill>
            <a:srgbClr val="ED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5D9CB"/>
          </a:solidFill>
        </a:fill>
      </a:tcStyle>
    </a:wholeTbl>
    <a:band2H>
      <a:tcTxStyle b="def" i="def"/>
      <a:tcStyle>
        <a:tcBdr/>
        <a:fill>
          <a:solidFill>
            <a:srgbClr val="FAED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7CFE9"/>
          </a:solidFill>
        </a:fill>
      </a:tcStyle>
    </a:wholeTbl>
    <a:band2H>
      <a:tcTxStyle b="def" i="def"/>
      <a:tcStyle>
        <a:tcBdr/>
        <a:fill>
          <a:solidFill>
            <a:srgbClr val="FBE8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6" name="Shape 14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300480" latinLnBrk="0">
      <a:defRPr sz="1600">
        <a:latin typeface="+mn-lt"/>
        <a:ea typeface="+mn-ea"/>
        <a:cs typeface="+mn-cs"/>
        <a:sym typeface="DIN Next LT Pro"/>
      </a:defRPr>
    </a:lvl1pPr>
    <a:lvl2pPr indent="228600" defTabSz="1300480" latinLnBrk="0">
      <a:defRPr sz="1600">
        <a:latin typeface="+mn-lt"/>
        <a:ea typeface="+mn-ea"/>
        <a:cs typeface="+mn-cs"/>
        <a:sym typeface="DIN Next LT Pro"/>
      </a:defRPr>
    </a:lvl2pPr>
    <a:lvl3pPr indent="457200" defTabSz="1300480" latinLnBrk="0">
      <a:defRPr sz="1600">
        <a:latin typeface="+mn-lt"/>
        <a:ea typeface="+mn-ea"/>
        <a:cs typeface="+mn-cs"/>
        <a:sym typeface="DIN Next LT Pro"/>
      </a:defRPr>
    </a:lvl3pPr>
    <a:lvl4pPr indent="685800" defTabSz="1300480" latinLnBrk="0">
      <a:defRPr sz="1600">
        <a:latin typeface="+mn-lt"/>
        <a:ea typeface="+mn-ea"/>
        <a:cs typeface="+mn-cs"/>
        <a:sym typeface="DIN Next LT Pro"/>
      </a:defRPr>
    </a:lvl4pPr>
    <a:lvl5pPr indent="914400" defTabSz="1300480" latinLnBrk="0">
      <a:defRPr sz="1600">
        <a:latin typeface="+mn-lt"/>
        <a:ea typeface="+mn-ea"/>
        <a:cs typeface="+mn-cs"/>
        <a:sym typeface="DIN Next LT Pro"/>
      </a:defRPr>
    </a:lvl5pPr>
    <a:lvl6pPr indent="1143000" defTabSz="1300480" latinLnBrk="0">
      <a:defRPr sz="1600">
        <a:latin typeface="+mn-lt"/>
        <a:ea typeface="+mn-ea"/>
        <a:cs typeface="+mn-cs"/>
        <a:sym typeface="DIN Next LT Pro"/>
      </a:defRPr>
    </a:lvl6pPr>
    <a:lvl7pPr indent="1371600" defTabSz="1300480" latinLnBrk="0">
      <a:defRPr sz="1600">
        <a:latin typeface="+mn-lt"/>
        <a:ea typeface="+mn-ea"/>
        <a:cs typeface="+mn-cs"/>
        <a:sym typeface="DIN Next LT Pro"/>
      </a:defRPr>
    </a:lvl7pPr>
    <a:lvl8pPr indent="1600200" defTabSz="1300480" latinLnBrk="0">
      <a:defRPr sz="1600">
        <a:latin typeface="+mn-lt"/>
        <a:ea typeface="+mn-ea"/>
        <a:cs typeface="+mn-cs"/>
        <a:sym typeface="DIN Next LT Pro"/>
      </a:defRPr>
    </a:lvl8pPr>
    <a:lvl9pPr indent="1828800" defTabSz="1300480" latinLnBrk="0">
      <a:defRPr sz="1600">
        <a:latin typeface="+mn-lt"/>
        <a:ea typeface="+mn-ea"/>
        <a:cs typeface="+mn-cs"/>
        <a:sym typeface="DIN Next LT Pro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602825" y="2038755"/>
            <a:ext cx="5403736" cy="3057501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0" spc="148" sz="7400">
                <a:latin typeface="HVD Poster"/>
                <a:ea typeface="HVD Poster"/>
                <a:cs typeface="HVD Poster"/>
                <a:sym typeface="HVD Poster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602825" y="5787988"/>
            <a:ext cx="7420087" cy="2954396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>
                <a:solidFill>
                  <a:srgbClr val="FFFFFF"/>
                </a:solidFill>
              </a:defRPr>
            </a:lvl1pPr>
            <a:lvl2pPr marL="0" indent="0">
              <a:buSzTx/>
              <a:buFontTx/>
              <a:buNone/>
              <a:defRPr>
                <a:solidFill>
                  <a:srgbClr val="FFFFFF"/>
                </a:solidFill>
              </a:defRPr>
            </a:lvl2pPr>
            <a:lvl3pPr marL="0" indent="0">
              <a:buSzTx/>
              <a:buFontTx/>
              <a:buNone/>
              <a:defRPr>
                <a:solidFill>
                  <a:srgbClr val="FFFFFF"/>
                </a:solidFill>
              </a:defRPr>
            </a:lvl3pPr>
            <a:lvl4pPr marL="0" indent="0">
              <a:buSzTx/>
              <a:buFontTx/>
              <a:buNone/>
              <a:defRPr>
                <a:solidFill>
                  <a:srgbClr val="FFFFFF"/>
                </a:solidFill>
              </a:defRPr>
            </a:lvl4pPr>
            <a:lvl5pPr marL="0" indent="0">
              <a:buSzTx/>
              <a:buFontTx/>
              <a:buNone/>
              <a:defRPr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xfrm>
            <a:off x="5703592" y="7819136"/>
            <a:ext cx="302971" cy="290575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itle Text"/>
          <p:cNvSpPr txBox="1"/>
          <p:nvPr>
            <p:ph type="title"/>
          </p:nvPr>
        </p:nvSpPr>
        <p:spPr>
          <a:xfrm>
            <a:off x="602824" y="2038755"/>
            <a:ext cx="5403738" cy="3057501"/>
          </a:xfrm>
          <a:prstGeom prst="rect">
            <a:avLst/>
          </a:prstGeom>
        </p:spPr>
        <p:txBody>
          <a:bodyPr lIns="48766" tIns="48766" rIns="48766" bIns="48766"/>
          <a:lstStyle>
            <a:lvl1pPr>
              <a:lnSpc>
                <a:spcPct val="90000"/>
              </a:lnSpc>
              <a:defRPr b="0" spc="148" sz="7400">
                <a:latin typeface="HVD Poster"/>
                <a:ea typeface="HVD Poster"/>
                <a:cs typeface="HVD Poster"/>
                <a:sym typeface="HVD Poster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8" name="Body Level One…"/>
          <p:cNvSpPr txBox="1"/>
          <p:nvPr>
            <p:ph type="body" sz="quarter" idx="1"/>
          </p:nvPr>
        </p:nvSpPr>
        <p:spPr>
          <a:xfrm>
            <a:off x="602824" y="5787988"/>
            <a:ext cx="7420088" cy="2954397"/>
          </a:xfrm>
          <a:prstGeom prst="rect">
            <a:avLst/>
          </a:prstGeom>
        </p:spPr>
        <p:txBody>
          <a:bodyPr lIns="48766" tIns="48766" rIns="48766" bIns="48766" anchor="b"/>
          <a:lstStyle>
            <a:lvl1pPr marL="0" indent="0">
              <a:buSzTx/>
              <a:buFontTx/>
              <a:buNone/>
              <a:defRPr>
                <a:solidFill>
                  <a:srgbClr val="FFFFFF"/>
                </a:solidFill>
              </a:defRPr>
            </a:lvl1pPr>
            <a:lvl2pPr marL="0" indent="0">
              <a:buSzTx/>
              <a:buFontTx/>
              <a:buNone/>
              <a:defRPr>
                <a:solidFill>
                  <a:srgbClr val="FFFFFF"/>
                </a:solidFill>
              </a:defRPr>
            </a:lvl2pPr>
            <a:lvl3pPr marL="0" indent="0">
              <a:buSzTx/>
              <a:buFontTx/>
              <a:buNone/>
              <a:defRPr>
                <a:solidFill>
                  <a:srgbClr val="FFFFFF"/>
                </a:solidFill>
              </a:defRPr>
            </a:lvl3pPr>
            <a:lvl4pPr marL="0" indent="0">
              <a:buSzTx/>
              <a:buFontTx/>
              <a:buNone/>
              <a:defRPr>
                <a:solidFill>
                  <a:srgbClr val="FFFFFF"/>
                </a:solidFill>
              </a:defRPr>
            </a:lvl4pPr>
            <a:lvl5pPr marL="0" indent="0">
              <a:buSzTx/>
              <a:buFontTx/>
              <a:buNone/>
              <a:defRPr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9" name="Slide Number"/>
          <p:cNvSpPr txBox="1"/>
          <p:nvPr>
            <p:ph type="sldNum" sz="quarter" idx="2"/>
          </p:nvPr>
        </p:nvSpPr>
        <p:spPr>
          <a:xfrm>
            <a:off x="5703596" y="7819137"/>
            <a:ext cx="302968" cy="290573"/>
          </a:xfrm>
          <a:prstGeom prst="rect">
            <a:avLst/>
          </a:prstGeom>
        </p:spPr>
        <p:txBody>
          <a:bodyPr lIns="48766" tIns="48766" rIns="48766" bIns="48766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xfrm>
            <a:off x="602825" y="2041481"/>
            <a:ext cx="7824894" cy="1353586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sz="half" idx="1"/>
          </p:nvPr>
        </p:nvSpPr>
        <p:spPr>
          <a:xfrm>
            <a:off x="602825" y="3523217"/>
            <a:ext cx="7824894" cy="3841294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xfrm>
            <a:off x="8124748" y="7819136"/>
            <a:ext cx="302971" cy="290575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xfrm>
            <a:off x="602825" y="2038774"/>
            <a:ext cx="5403736" cy="2490421"/>
          </a:xfrm>
          <a:prstGeom prst="rect">
            <a:avLst/>
          </a:prstGeom>
        </p:spPr>
        <p:txBody>
          <a:bodyPr/>
          <a:lstStyle>
            <a:lvl1pPr>
              <a:defRPr sz="6800"/>
            </a:lvl1pPr>
          </a:lstStyle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sz="quarter" idx="1"/>
          </p:nvPr>
        </p:nvSpPr>
        <p:spPr>
          <a:xfrm>
            <a:off x="602825" y="5758350"/>
            <a:ext cx="5403736" cy="1600201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>
                <a:solidFill>
                  <a:srgbClr val="A6A6A6"/>
                </a:solidFill>
              </a:defRPr>
            </a:lvl1pPr>
            <a:lvl2pPr marL="0" indent="0">
              <a:buSzTx/>
              <a:buFontTx/>
              <a:buNone/>
              <a:defRPr>
                <a:solidFill>
                  <a:srgbClr val="A6A6A6"/>
                </a:solidFill>
              </a:defRPr>
            </a:lvl2pPr>
            <a:lvl3pPr marL="0" indent="0">
              <a:buSzTx/>
              <a:buFontTx/>
              <a:buNone/>
              <a:defRPr>
                <a:solidFill>
                  <a:srgbClr val="A6A6A6"/>
                </a:solidFill>
              </a:defRPr>
            </a:lvl3pPr>
            <a:lvl4pPr marL="0" indent="0">
              <a:buSzTx/>
              <a:buFontTx/>
              <a:buNone/>
              <a:defRPr>
                <a:solidFill>
                  <a:srgbClr val="A6A6A6"/>
                </a:solidFill>
              </a:defRPr>
            </a:lvl4pPr>
            <a:lvl5pPr marL="0" indent="0">
              <a:buSzTx/>
              <a:buFontTx/>
              <a:buNone/>
              <a:defRPr>
                <a:solidFill>
                  <a:srgbClr val="A6A6A6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traight Connector 6"/>
          <p:cNvSpPr/>
          <p:nvPr/>
        </p:nvSpPr>
        <p:spPr>
          <a:xfrm>
            <a:off x="602825" y="7712117"/>
            <a:ext cx="5403737" cy="1"/>
          </a:xfrm>
          <a:prstGeom prst="line">
            <a:avLst/>
          </a:prstGeom>
          <a:ln w="12700">
            <a:solidFill>
              <a:srgbClr val="A6A6A6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2" name="Slide Number"/>
          <p:cNvSpPr txBox="1"/>
          <p:nvPr>
            <p:ph type="sldNum" sz="quarter" idx="2"/>
          </p:nvPr>
        </p:nvSpPr>
        <p:spPr>
          <a:xfrm>
            <a:off x="5703592" y="7819136"/>
            <a:ext cx="302971" cy="290575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16"/>
          <p:cNvGrpSpPr/>
          <p:nvPr/>
        </p:nvGrpSpPr>
        <p:grpSpPr>
          <a:xfrm>
            <a:off x="10976336" y="1219197"/>
            <a:ext cx="2028468" cy="7315205"/>
            <a:chOff x="0" y="-1"/>
            <a:chExt cx="2028466" cy="7315202"/>
          </a:xfrm>
        </p:grpSpPr>
        <p:sp>
          <p:nvSpPr>
            <p:cNvPr id="39" name="Oval 17"/>
            <p:cNvSpPr/>
            <p:nvPr/>
          </p:nvSpPr>
          <p:spPr>
            <a:xfrm>
              <a:off x="-1" y="860119"/>
              <a:ext cx="1206107" cy="1206109"/>
            </a:xfrm>
            <a:prstGeom prst="ellipse">
              <a:avLst/>
            </a:prstGeom>
            <a:solidFill>
              <a:srgbClr val="E4E2E8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0" name="Freeform 18"/>
            <p:cNvSpPr/>
            <p:nvPr/>
          </p:nvSpPr>
          <p:spPr>
            <a:xfrm>
              <a:off x="-1" y="-2"/>
              <a:ext cx="1206108" cy="603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8"/>
                  </a:lnTo>
                  <a:cubicBezTo>
                    <a:pt x="21600" y="11933"/>
                    <a:pt x="16765" y="21600"/>
                    <a:pt x="10800" y="21600"/>
                  </a:cubicBezTo>
                  <a:cubicBezTo>
                    <a:pt x="4835" y="21600"/>
                    <a:pt x="0" y="11933"/>
                    <a:pt x="0" y="8"/>
                  </a:cubicBezTo>
                  <a:close/>
                </a:path>
              </a:pathLst>
            </a:custGeom>
            <a:solidFill>
              <a:srgbClr val="E4E2E8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1" name="Freeform 19"/>
            <p:cNvSpPr/>
            <p:nvPr/>
          </p:nvSpPr>
          <p:spPr>
            <a:xfrm>
              <a:off x="1453722" y="6714766"/>
              <a:ext cx="574745" cy="6004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1" y="21600"/>
                  </a:lnTo>
                  <a:lnTo>
                    <a:pt x="0" y="21592"/>
                  </a:lnTo>
                  <a:cubicBezTo>
                    <a:pt x="0" y="11108"/>
                    <a:pt x="7769" y="2361"/>
                    <a:pt x="18096" y="338"/>
                  </a:cubicBezTo>
                  <a:close/>
                </a:path>
              </a:pathLst>
            </a:custGeom>
            <a:solidFill>
              <a:srgbClr val="E4E2E8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2" name="Freeform 20"/>
            <p:cNvSpPr/>
            <p:nvPr/>
          </p:nvSpPr>
          <p:spPr>
            <a:xfrm>
              <a:off x="1453722" y="3788870"/>
              <a:ext cx="574745" cy="1200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18096" y="21431"/>
                  </a:lnTo>
                  <a:cubicBezTo>
                    <a:pt x="7769" y="20419"/>
                    <a:pt x="0" y="16044"/>
                    <a:pt x="0" y="10800"/>
                  </a:cubicBezTo>
                  <a:cubicBezTo>
                    <a:pt x="0" y="5556"/>
                    <a:pt x="7769" y="1181"/>
                    <a:pt x="18096" y="169"/>
                  </a:cubicBezTo>
                  <a:close/>
                </a:path>
              </a:pathLst>
            </a:custGeom>
            <a:solidFill>
              <a:srgbClr val="E4E2E8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3" name="Freeform 21"/>
            <p:cNvSpPr/>
            <p:nvPr/>
          </p:nvSpPr>
          <p:spPr>
            <a:xfrm>
              <a:off x="1453722" y="2325922"/>
              <a:ext cx="574745" cy="1200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18096" y="21431"/>
                  </a:lnTo>
                  <a:cubicBezTo>
                    <a:pt x="7769" y="20419"/>
                    <a:pt x="0" y="16044"/>
                    <a:pt x="0" y="10800"/>
                  </a:cubicBezTo>
                  <a:cubicBezTo>
                    <a:pt x="0" y="5556"/>
                    <a:pt x="7769" y="1181"/>
                    <a:pt x="18096" y="169"/>
                  </a:cubicBezTo>
                  <a:close/>
                </a:path>
              </a:pathLst>
            </a:custGeom>
            <a:solidFill>
              <a:srgbClr val="E4E2E8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4" name="Freeform 22"/>
            <p:cNvSpPr/>
            <p:nvPr/>
          </p:nvSpPr>
          <p:spPr>
            <a:xfrm>
              <a:off x="1453722" y="862974"/>
              <a:ext cx="574745" cy="1200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18096" y="21431"/>
                  </a:lnTo>
                  <a:cubicBezTo>
                    <a:pt x="7769" y="20419"/>
                    <a:pt x="0" y="16044"/>
                    <a:pt x="0" y="10800"/>
                  </a:cubicBezTo>
                  <a:cubicBezTo>
                    <a:pt x="0" y="5556"/>
                    <a:pt x="7769" y="1181"/>
                    <a:pt x="18096" y="169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5" name="Freeform 23"/>
            <p:cNvSpPr/>
            <p:nvPr/>
          </p:nvSpPr>
          <p:spPr>
            <a:xfrm>
              <a:off x="1453722" y="-2"/>
              <a:ext cx="574745" cy="6004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8096" y="21262"/>
                  </a:lnTo>
                  <a:cubicBezTo>
                    <a:pt x="7769" y="19239"/>
                    <a:pt x="0" y="10492"/>
                    <a:pt x="0" y="8"/>
                  </a:cubicBezTo>
                  <a:close/>
                </a:path>
              </a:pathLst>
            </a:custGeom>
            <a:solidFill>
              <a:srgbClr val="E4E2E8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47" name="Title Text"/>
          <p:cNvSpPr txBox="1"/>
          <p:nvPr>
            <p:ph type="title"/>
          </p:nvPr>
        </p:nvSpPr>
        <p:spPr>
          <a:xfrm>
            <a:off x="602825" y="2041481"/>
            <a:ext cx="7824894" cy="1353586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8" name="Body Level One…"/>
          <p:cNvSpPr txBox="1"/>
          <p:nvPr>
            <p:ph type="body" sz="quarter" idx="1"/>
          </p:nvPr>
        </p:nvSpPr>
        <p:spPr>
          <a:xfrm>
            <a:off x="600374" y="3742671"/>
            <a:ext cx="5588814" cy="362184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Straight Connector 7"/>
          <p:cNvSpPr/>
          <p:nvPr/>
        </p:nvSpPr>
        <p:spPr>
          <a:xfrm>
            <a:off x="602825" y="7712117"/>
            <a:ext cx="11795570" cy="1"/>
          </a:xfrm>
          <a:prstGeom prst="line">
            <a:avLst/>
          </a:prstGeom>
          <a:ln w="12700">
            <a:solidFill>
              <a:srgbClr val="A6A6A6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18"/>
          <p:cNvGrpSpPr/>
          <p:nvPr/>
        </p:nvGrpSpPr>
        <p:grpSpPr>
          <a:xfrm>
            <a:off x="10976336" y="1219197"/>
            <a:ext cx="2028468" cy="7315205"/>
            <a:chOff x="0" y="-1"/>
            <a:chExt cx="2028466" cy="7315202"/>
          </a:xfrm>
        </p:grpSpPr>
        <p:sp>
          <p:nvSpPr>
            <p:cNvPr id="57" name="Oval 19"/>
            <p:cNvSpPr/>
            <p:nvPr/>
          </p:nvSpPr>
          <p:spPr>
            <a:xfrm>
              <a:off x="-1" y="860119"/>
              <a:ext cx="1206107" cy="1206109"/>
            </a:xfrm>
            <a:prstGeom prst="ellipse">
              <a:avLst/>
            </a:prstGeom>
            <a:solidFill>
              <a:srgbClr val="E4E2E8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58" name="Freeform 20"/>
            <p:cNvSpPr/>
            <p:nvPr/>
          </p:nvSpPr>
          <p:spPr>
            <a:xfrm>
              <a:off x="-1" y="-2"/>
              <a:ext cx="1206108" cy="603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8"/>
                  </a:lnTo>
                  <a:cubicBezTo>
                    <a:pt x="21600" y="11933"/>
                    <a:pt x="16765" y="21600"/>
                    <a:pt x="10800" y="21600"/>
                  </a:cubicBezTo>
                  <a:cubicBezTo>
                    <a:pt x="4835" y="21600"/>
                    <a:pt x="0" y="11933"/>
                    <a:pt x="0" y="8"/>
                  </a:cubicBezTo>
                  <a:close/>
                </a:path>
              </a:pathLst>
            </a:custGeom>
            <a:solidFill>
              <a:srgbClr val="E4E2E8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59" name="Freeform 21"/>
            <p:cNvSpPr/>
            <p:nvPr/>
          </p:nvSpPr>
          <p:spPr>
            <a:xfrm>
              <a:off x="1453722" y="6714766"/>
              <a:ext cx="574745" cy="6004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1" y="21600"/>
                  </a:lnTo>
                  <a:lnTo>
                    <a:pt x="0" y="21592"/>
                  </a:lnTo>
                  <a:cubicBezTo>
                    <a:pt x="0" y="11108"/>
                    <a:pt x="7769" y="2361"/>
                    <a:pt x="18096" y="338"/>
                  </a:cubicBezTo>
                  <a:close/>
                </a:path>
              </a:pathLst>
            </a:custGeom>
            <a:solidFill>
              <a:srgbClr val="E4E2E8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60" name="Freeform 22"/>
            <p:cNvSpPr/>
            <p:nvPr/>
          </p:nvSpPr>
          <p:spPr>
            <a:xfrm>
              <a:off x="1453722" y="3788870"/>
              <a:ext cx="574745" cy="1200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18096" y="21431"/>
                  </a:lnTo>
                  <a:cubicBezTo>
                    <a:pt x="7769" y="20419"/>
                    <a:pt x="0" y="16044"/>
                    <a:pt x="0" y="10800"/>
                  </a:cubicBezTo>
                  <a:cubicBezTo>
                    <a:pt x="0" y="5556"/>
                    <a:pt x="7769" y="1181"/>
                    <a:pt x="18096" y="169"/>
                  </a:cubicBezTo>
                  <a:close/>
                </a:path>
              </a:pathLst>
            </a:custGeom>
            <a:solidFill>
              <a:srgbClr val="E4E2E8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61" name="Freeform 23"/>
            <p:cNvSpPr/>
            <p:nvPr/>
          </p:nvSpPr>
          <p:spPr>
            <a:xfrm>
              <a:off x="1453722" y="2325922"/>
              <a:ext cx="574745" cy="1200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18096" y="21431"/>
                  </a:lnTo>
                  <a:cubicBezTo>
                    <a:pt x="7769" y="20419"/>
                    <a:pt x="0" y="16044"/>
                    <a:pt x="0" y="10800"/>
                  </a:cubicBezTo>
                  <a:cubicBezTo>
                    <a:pt x="0" y="5556"/>
                    <a:pt x="7769" y="1181"/>
                    <a:pt x="18096" y="169"/>
                  </a:cubicBezTo>
                  <a:close/>
                </a:path>
              </a:pathLst>
            </a:custGeom>
            <a:solidFill>
              <a:srgbClr val="E4E2E8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62" name="Freeform 24"/>
            <p:cNvSpPr/>
            <p:nvPr/>
          </p:nvSpPr>
          <p:spPr>
            <a:xfrm>
              <a:off x="1453722" y="862974"/>
              <a:ext cx="574745" cy="1200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18096" y="21431"/>
                  </a:lnTo>
                  <a:cubicBezTo>
                    <a:pt x="7769" y="20419"/>
                    <a:pt x="0" y="16044"/>
                    <a:pt x="0" y="10800"/>
                  </a:cubicBezTo>
                  <a:cubicBezTo>
                    <a:pt x="0" y="5556"/>
                    <a:pt x="7769" y="1181"/>
                    <a:pt x="18096" y="169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63" name="Freeform 25"/>
            <p:cNvSpPr/>
            <p:nvPr/>
          </p:nvSpPr>
          <p:spPr>
            <a:xfrm>
              <a:off x="1453722" y="-2"/>
              <a:ext cx="574745" cy="6004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8096" y="21262"/>
                  </a:lnTo>
                  <a:cubicBezTo>
                    <a:pt x="7769" y="19239"/>
                    <a:pt x="0" y="10492"/>
                    <a:pt x="0" y="8"/>
                  </a:cubicBezTo>
                  <a:close/>
                </a:path>
              </a:pathLst>
            </a:custGeom>
            <a:solidFill>
              <a:srgbClr val="E4E2E8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65" name="Title Text"/>
          <p:cNvSpPr txBox="1"/>
          <p:nvPr>
            <p:ph type="title"/>
          </p:nvPr>
        </p:nvSpPr>
        <p:spPr>
          <a:xfrm>
            <a:off x="604722" y="2038501"/>
            <a:ext cx="7822390" cy="1355752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6" name="Body Level One…"/>
          <p:cNvSpPr txBox="1"/>
          <p:nvPr>
            <p:ph type="body" sz="quarter" idx="1"/>
          </p:nvPr>
        </p:nvSpPr>
        <p:spPr>
          <a:xfrm>
            <a:off x="599624" y="3742673"/>
            <a:ext cx="5588815" cy="878841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b="1"/>
            </a:lvl1pPr>
            <a:lvl2pPr marL="0" indent="0">
              <a:buSzTx/>
              <a:buFontTx/>
              <a:buNone/>
              <a:defRPr b="1"/>
            </a:lvl2pPr>
            <a:lvl3pPr marL="0" indent="0">
              <a:buSzTx/>
              <a:buFontTx/>
              <a:buNone/>
              <a:defRPr b="1"/>
            </a:lvl3pPr>
            <a:lvl4pPr marL="0" indent="0">
              <a:buSzTx/>
              <a:buFontTx/>
              <a:buNone/>
              <a:defRPr b="1"/>
            </a:lvl4pPr>
            <a:lvl5pPr marL="0" indent="0">
              <a:buSzTx/>
              <a:buFontTx/>
              <a:buNone/>
              <a:defRPr b="1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7" name="Text Placeholder 4"/>
          <p:cNvSpPr/>
          <p:nvPr>
            <p:ph type="body" sz="quarter" idx="21"/>
          </p:nvPr>
        </p:nvSpPr>
        <p:spPr>
          <a:xfrm>
            <a:off x="6808603" y="3742673"/>
            <a:ext cx="5588814" cy="878840"/>
          </a:xfrm>
          <a:prstGeom prst="rect">
            <a:avLst/>
          </a:prstGeom>
        </p:spPr>
        <p:txBody>
          <a:bodyPr anchor="b"/>
          <a:lstStyle/>
          <a:p>
            <a:pPr/>
          </a:p>
        </p:txBody>
      </p:sp>
      <p:sp>
        <p:nvSpPr>
          <p:cNvPr id="68" name="Straight Connector 9"/>
          <p:cNvSpPr/>
          <p:nvPr/>
        </p:nvSpPr>
        <p:spPr>
          <a:xfrm>
            <a:off x="602825" y="7712117"/>
            <a:ext cx="11795570" cy="1"/>
          </a:xfrm>
          <a:prstGeom prst="line">
            <a:avLst/>
          </a:prstGeom>
          <a:ln w="12700">
            <a:solidFill>
              <a:srgbClr val="A6A6A6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6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Group 14"/>
          <p:cNvGrpSpPr/>
          <p:nvPr/>
        </p:nvGrpSpPr>
        <p:grpSpPr>
          <a:xfrm>
            <a:off x="10976336" y="1219197"/>
            <a:ext cx="2028468" cy="7315205"/>
            <a:chOff x="0" y="-1"/>
            <a:chExt cx="2028466" cy="7315202"/>
          </a:xfrm>
        </p:grpSpPr>
        <p:sp>
          <p:nvSpPr>
            <p:cNvPr id="76" name="Oval 15"/>
            <p:cNvSpPr/>
            <p:nvPr/>
          </p:nvSpPr>
          <p:spPr>
            <a:xfrm>
              <a:off x="-1" y="860119"/>
              <a:ext cx="1206107" cy="1206109"/>
            </a:xfrm>
            <a:prstGeom prst="ellipse">
              <a:avLst/>
            </a:prstGeom>
            <a:solidFill>
              <a:srgbClr val="E4E2E8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77" name="Freeform 16"/>
            <p:cNvSpPr/>
            <p:nvPr/>
          </p:nvSpPr>
          <p:spPr>
            <a:xfrm>
              <a:off x="-1" y="-2"/>
              <a:ext cx="1206108" cy="603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8"/>
                  </a:lnTo>
                  <a:cubicBezTo>
                    <a:pt x="21600" y="11933"/>
                    <a:pt x="16765" y="21600"/>
                    <a:pt x="10800" y="21600"/>
                  </a:cubicBezTo>
                  <a:cubicBezTo>
                    <a:pt x="4835" y="21600"/>
                    <a:pt x="0" y="11933"/>
                    <a:pt x="0" y="8"/>
                  </a:cubicBezTo>
                  <a:close/>
                </a:path>
              </a:pathLst>
            </a:custGeom>
            <a:solidFill>
              <a:srgbClr val="E4E2E8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78" name="Freeform 17"/>
            <p:cNvSpPr/>
            <p:nvPr/>
          </p:nvSpPr>
          <p:spPr>
            <a:xfrm>
              <a:off x="1453722" y="6714766"/>
              <a:ext cx="574745" cy="6004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1" y="21600"/>
                  </a:lnTo>
                  <a:lnTo>
                    <a:pt x="0" y="21592"/>
                  </a:lnTo>
                  <a:cubicBezTo>
                    <a:pt x="0" y="11108"/>
                    <a:pt x="7769" y="2361"/>
                    <a:pt x="18096" y="338"/>
                  </a:cubicBezTo>
                  <a:close/>
                </a:path>
              </a:pathLst>
            </a:custGeom>
            <a:solidFill>
              <a:srgbClr val="E4E2E8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79" name="Freeform 18"/>
            <p:cNvSpPr/>
            <p:nvPr/>
          </p:nvSpPr>
          <p:spPr>
            <a:xfrm>
              <a:off x="1453722" y="3788870"/>
              <a:ext cx="574745" cy="1200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18096" y="21431"/>
                  </a:lnTo>
                  <a:cubicBezTo>
                    <a:pt x="7769" y="20419"/>
                    <a:pt x="0" y="16044"/>
                    <a:pt x="0" y="10800"/>
                  </a:cubicBezTo>
                  <a:cubicBezTo>
                    <a:pt x="0" y="5556"/>
                    <a:pt x="7769" y="1181"/>
                    <a:pt x="18096" y="169"/>
                  </a:cubicBezTo>
                  <a:close/>
                </a:path>
              </a:pathLst>
            </a:custGeom>
            <a:solidFill>
              <a:srgbClr val="E4E2E8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80" name="Freeform 19"/>
            <p:cNvSpPr/>
            <p:nvPr/>
          </p:nvSpPr>
          <p:spPr>
            <a:xfrm>
              <a:off x="1453722" y="2325922"/>
              <a:ext cx="574745" cy="1200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18096" y="21431"/>
                  </a:lnTo>
                  <a:cubicBezTo>
                    <a:pt x="7769" y="20419"/>
                    <a:pt x="0" y="16044"/>
                    <a:pt x="0" y="10800"/>
                  </a:cubicBezTo>
                  <a:cubicBezTo>
                    <a:pt x="0" y="5556"/>
                    <a:pt x="7769" y="1181"/>
                    <a:pt x="18096" y="169"/>
                  </a:cubicBezTo>
                  <a:close/>
                </a:path>
              </a:pathLst>
            </a:custGeom>
            <a:solidFill>
              <a:srgbClr val="E4E2E8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81" name="Freeform 20"/>
            <p:cNvSpPr/>
            <p:nvPr/>
          </p:nvSpPr>
          <p:spPr>
            <a:xfrm>
              <a:off x="1453722" y="862974"/>
              <a:ext cx="574745" cy="1200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18096" y="21431"/>
                  </a:lnTo>
                  <a:cubicBezTo>
                    <a:pt x="7769" y="20419"/>
                    <a:pt x="0" y="16044"/>
                    <a:pt x="0" y="10800"/>
                  </a:cubicBezTo>
                  <a:cubicBezTo>
                    <a:pt x="0" y="5556"/>
                    <a:pt x="7769" y="1181"/>
                    <a:pt x="18096" y="169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82" name="Freeform 21"/>
            <p:cNvSpPr/>
            <p:nvPr/>
          </p:nvSpPr>
          <p:spPr>
            <a:xfrm>
              <a:off x="1453722" y="-2"/>
              <a:ext cx="574745" cy="6004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8096" y="21262"/>
                  </a:lnTo>
                  <a:cubicBezTo>
                    <a:pt x="7769" y="19239"/>
                    <a:pt x="0" y="10492"/>
                    <a:pt x="0" y="8"/>
                  </a:cubicBezTo>
                  <a:close/>
                </a:path>
              </a:pathLst>
            </a:custGeom>
            <a:solidFill>
              <a:srgbClr val="E4E2E8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84" name="Title Text"/>
          <p:cNvSpPr txBox="1"/>
          <p:nvPr>
            <p:ph type="title"/>
          </p:nvPr>
        </p:nvSpPr>
        <p:spPr>
          <a:xfrm>
            <a:off x="602825" y="2041481"/>
            <a:ext cx="7824894" cy="1353586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5" name="Straight Connector 5"/>
          <p:cNvSpPr/>
          <p:nvPr/>
        </p:nvSpPr>
        <p:spPr>
          <a:xfrm>
            <a:off x="602825" y="7712117"/>
            <a:ext cx="11795570" cy="1"/>
          </a:xfrm>
          <a:prstGeom prst="line">
            <a:avLst/>
          </a:prstGeom>
          <a:ln w="12700">
            <a:solidFill>
              <a:srgbClr val="A6A6A6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roup 15"/>
          <p:cNvGrpSpPr/>
          <p:nvPr/>
        </p:nvGrpSpPr>
        <p:grpSpPr>
          <a:xfrm>
            <a:off x="10976336" y="1219197"/>
            <a:ext cx="2028468" cy="7315205"/>
            <a:chOff x="0" y="-1"/>
            <a:chExt cx="2028466" cy="7315202"/>
          </a:xfrm>
        </p:grpSpPr>
        <p:sp>
          <p:nvSpPr>
            <p:cNvPr id="100" name="Freeform 17"/>
            <p:cNvSpPr/>
            <p:nvPr/>
          </p:nvSpPr>
          <p:spPr>
            <a:xfrm>
              <a:off x="-1" y="-2"/>
              <a:ext cx="1206108" cy="603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8"/>
                  </a:lnTo>
                  <a:cubicBezTo>
                    <a:pt x="21600" y="11933"/>
                    <a:pt x="16765" y="21600"/>
                    <a:pt x="10800" y="21600"/>
                  </a:cubicBezTo>
                  <a:cubicBezTo>
                    <a:pt x="4835" y="21600"/>
                    <a:pt x="0" y="11933"/>
                    <a:pt x="0" y="8"/>
                  </a:cubicBezTo>
                  <a:close/>
                </a:path>
              </a:pathLst>
            </a:custGeom>
            <a:solidFill>
              <a:srgbClr val="E4E2E8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01" name="Freeform 18"/>
            <p:cNvSpPr/>
            <p:nvPr/>
          </p:nvSpPr>
          <p:spPr>
            <a:xfrm>
              <a:off x="1453722" y="6714766"/>
              <a:ext cx="574745" cy="6004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1" y="21600"/>
                  </a:lnTo>
                  <a:lnTo>
                    <a:pt x="0" y="21592"/>
                  </a:lnTo>
                  <a:cubicBezTo>
                    <a:pt x="0" y="11108"/>
                    <a:pt x="7769" y="2361"/>
                    <a:pt x="18096" y="338"/>
                  </a:cubicBezTo>
                  <a:close/>
                </a:path>
              </a:pathLst>
            </a:custGeom>
            <a:solidFill>
              <a:srgbClr val="E4E2E8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02" name="Freeform 19"/>
            <p:cNvSpPr/>
            <p:nvPr/>
          </p:nvSpPr>
          <p:spPr>
            <a:xfrm>
              <a:off x="1453722" y="3788870"/>
              <a:ext cx="574745" cy="1200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18096" y="21431"/>
                  </a:lnTo>
                  <a:cubicBezTo>
                    <a:pt x="7769" y="20419"/>
                    <a:pt x="0" y="16044"/>
                    <a:pt x="0" y="10800"/>
                  </a:cubicBezTo>
                  <a:cubicBezTo>
                    <a:pt x="0" y="5556"/>
                    <a:pt x="7769" y="1181"/>
                    <a:pt x="18096" y="169"/>
                  </a:cubicBezTo>
                  <a:close/>
                </a:path>
              </a:pathLst>
            </a:custGeom>
            <a:solidFill>
              <a:srgbClr val="E4E2E8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03" name="Freeform 20"/>
            <p:cNvSpPr/>
            <p:nvPr/>
          </p:nvSpPr>
          <p:spPr>
            <a:xfrm>
              <a:off x="1453722" y="2325922"/>
              <a:ext cx="574745" cy="1200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18096" y="21431"/>
                  </a:lnTo>
                  <a:cubicBezTo>
                    <a:pt x="7769" y="20419"/>
                    <a:pt x="0" y="16044"/>
                    <a:pt x="0" y="10800"/>
                  </a:cubicBezTo>
                  <a:cubicBezTo>
                    <a:pt x="0" y="5556"/>
                    <a:pt x="7769" y="1181"/>
                    <a:pt x="18096" y="169"/>
                  </a:cubicBezTo>
                  <a:close/>
                </a:path>
              </a:pathLst>
            </a:custGeom>
            <a:solidFill>
              <a:srgbClr val="E4E2E8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04" name="Freeform 21"/>
            <p:cNvSpPr/>
            <p:nvPr/>
          </p:nvSpPr>
          <p:spPr>
            <a:xfrm>
              <a:off x="1453722" y="862974"/>
              <a:ext cx="574745" cy="1200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18096" y="21431"/>
                  </a:lnTo>
                  <a:cubicBezTo>
                    <a:pt x="7769" y="20419"/>
                    <a:pt x="0" y="16044"/>
                    <a:pt x="0" y="10800"/>
                  </a:cubicBezTo>
                  <a:cubicBezTo>
                    <a:pt x="0" y="5556"/>
                    <a:pt x="7769" y="1181"/>
                    <a:pt x="18096" y="169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05" name="Freeform 22"/>
            <p:cNvSpPr/>
            <p:nvPr/>
          </p:nvSpPr>
          <p:spPr>
            <a:xfrm>
              <a:off x="1453722" y="-2"/>
              <a:ext cx="574745" cy="6004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8096" y="21262"/>
                  </a:lnTo>
                  <a:cubicBezTo>
                    <a:pt x="7769" y="19239"/>
                    <a:pt x="0" y="10492"/>
                    <a:pt x="0" y="8"/>
                  </a:cubicBezTo>
                  <a:close/>
                </a:path>
              </a:pathLst>
            </a:custGeom>
            <a:solidFill>
              <a:srgbClr val="E4E2E8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107" name="Title Text"/>
          <p:cNvSpPr txBox="1"/>
          <p:nvPr>
            <p:ph type="title"/>
          </p:nvPr>
        </p:nvSpPr>
        <p:spPr>
          <a:xfrm>
            <a:off x="602827" y="2035170"/>
            <a:ext cx="3850648" cy="1488048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pPr/>
            <a:r>
              <a:t>Title Text</a:t>
            </a:r>
          </a:p>
        </p:txBody>
      </p:sp>
      <p:sp>
        <p:nvSpPr>
          <p:cNvPr id="108" name="Body Level One…"/>
          <p:cNvSpPr txBox="1"/>
          <p:nvPr>
            <p:ph type="body" sz="half" idx="1"/>
          </p:nvPr>
        </p:nvSpPr>
        <p:spPr>
          <a:xfrm>
            <a:off x="5445154" y="2041481"/>
            <a:ext cx="6520020" cy="5120611"/>
          </a:xfrm>
          <a:prstGeom prst="rect">
            <a:avLst/>
          </a:prstGeom>
        </p:spPr>
        <p:txBody>
          <a:bodyPr/>
          <a:lstStyle>
            <a:lvl1pPr marL="310241" indent="-310241">
              <a:defRPr sz="3800"/>
            </a:lvl1pPr>
            <a:lvl2pPr marL="819150" indent="-361950">
              <a:defRPr sz="3800"/>
            </a:lvl2pPr>
            <a:lvl3pPr marL="1348738" indent="-434338">
              <a:defRPr sz="3800"/>
            </a:lvl3pPr>
            <a:lvl4pPr marL="1854200" indent="-482600">
              <a:defRPr sz="3800"/>
            </a:lvl4pPr>
            <a:lvl5pPr marL="2371725" indent="-542925">
              <a:defRPr sz="3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9" name="Text Placeholder 3"/>
          <p:cNvSpPr/>
          <p:nvPr>
            <p:ph type="body" sz="quarter" idx="21"/>
          </p:nvPr>
        </p:nvSpPr>
        <p:spPr>
          <a:xfrm>
            <a:off x="602825" y="3523217"/>
            <a:ext cx="3850651" cy="3956239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0" name="Straight Connector 7"/>
          <p:cNvSpPr/>
          <p:nvPr/>
        </p:nvSpPr>
        <p:spPr>
          <a:xfrm>
            <a:off x="602825" y="7712117"/>
            <a:ext cx="11795570" cy="1"/>
          </a:xfrm>
          <a:prstGeom prst="line">
            <a:avLst/>
          </a:prstGeom>
          <a:ln w="12700">
            <a:solidFill>
              <a:srgbClr val="A6A6A6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Group 15"/>
          <p:cNvGrpSpPr/>
          <p:nvPr/>
        </p:nvGrpSpPr>
        <p:grpSpPr>
          <a:xfrm>
            <a:off x="10976336" y="1219197"/>
            <a:ext cx="2028468" cy="7315205"/>
            <a:chOff x="0" y="-1"/>
            <a:chExt cx="2028466" cy="7315202"/>
          </a:xfrm>
        </p:grpSpPr>
        <p:sp>
          <p:nvSpPr>
            <p:cNvPr id="118" name="Oval 16"/>
            <p:cNvSpPr/>
            <p:nvPr/>
          </p:nvSpPr>
          <p:spPr>
            <a:xfrm>
              <a:off x="-1" y="860119"/>
              <a:ext cx="1206107" cy="1206109"/>
            </a:xfrm>
            <a:prstGeom prst="ellipse">
              <a:avLst/>
            </a:prstGeom>
            <a:solidFill>
              <a:srgbClr val="E4E2E8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19" name="Freeform 17"/>
            <p:cNvSpPr/>
            <p:nvPr/>
          </p:nvSpPr>
          <p:spPr>
            <a:xfrm>
              <a:off x="-1" y="-2"/>
              <a:ext cx="1206108" cy="603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8"/>
                  </a:lnTo>
                  <a:cubicBezTo>
                    <a:pt x="21600" y="11933"/>
                    <a:pt x="16765" y="21600"/>
                    <a:pt x="10800" y="21600"/>
                  </a:cubicBezTo>
                  <a:cubicBezTo>
                    <a:pt x="4835" y="21600"/>
                    <a:pt x="0" y="11933"/>
                    <a:pt x="0" y="8"/>
                  </a:cubicBezTo>
                  <a:close/>
                </a:path>
              </a:pathLst>
            </a:custGeom>
            <a:solidFill>
              <a:srgbClr val="E4E2E8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20" name="Freeform 18"/>
            <p:cNvSpPr/>
            <p:nvPr/>
          </p:nvSpPr>
          <p:spPr>
            <a:xfrm>
              <a:off x="1453722" y="6714766"/>
              <a:ext cx="574745" cy="6004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1" y="21600"/>
                  </a:lnTo>
                  <a:lnTo>
                    <a:pt x="0" y="21592"/>
                  </a:lnTo>
                  <a:cubicBezTo>
                    <a:pt x="0" y="11108"/>
                    <a:pt x="7769" y="2361"/>
                    <a:pt x="18096" y="338"/>
                  </a:cubicBezTo>
                  <a:close/>
                </a:path>
              </a:pathLst>
            </a:custGeom>
            <a:solidFill>
              <a:srgbClr val="E4E2E8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21" name="Freeform 19"/>
            <p:cNvSpPr/>
            <p:nvPr/>
          </p:nvSpPr>
          <p:spPr>
            <a:xfrm>
              <a:off x="1453722" y="3788870"/>
              <a:ext cx="574745" cy="1200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18096" y="21431"/>
                  </a:lnTo>
                  <a:cubicBezTo>
                    <a:pt x="7769" y="20419"/>
                    <a:pt x="0" y="16044"/>
                    <a:pt x="0" y="10800"/>
                  </a:cubicBezTo>
                  <a:cubicBezTo>
                    <a:pt x="0" y="5556"/>
                    <a:pt x="7769" y="1181"/>
                    <a:pt x="18096" y="169"/>
                  </a:cubicBezTo>
                  <a:close/>
                </a:path>
              </a:pathLst>
            </a:custGeom>
            <a:solidFill>
              <a:srgbClr val="E4E2E8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22" name="Freeform 20"/>
            <p:cNvSpPr/>
            <p:nvPr/>
          </p:nvSpPr>
          <p:spPr>
            <a:xfrm>
              <a:off x="1453722" y="2325922"/>
              <a:ext cx="574745" cy="1200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18096" y="21431"/>
                  </a:lnTo>
                  <a:cubicBezTo>
                    <a:pt x="7769" y="20419"/>
                    <a:pt x="0" y="16044"/>
                    <a:pt x="0" y="10800"/>
                  </a:cubicBezTo>
                  <a:cubicBezTo>
                    <a:pt x="0" y="5556"/>
                    <a:pt x="7769" y="1181"/>
                    <a:pt x="18096" y="169"/>
                  </a:cubicBezTo>
                  <a:close/>
                </a:path>
              </a:pathLst>
            </a:custGeom>
            <a:solidFill>
              <a:srgbClr val="E4E2E8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23" name="Freeform 21"/>
            <p:cNvSpPr/>
            <p:nvPr/>
          </p:nvSpPr>
          <p:spPr>
            <a:xfrm>
              <a:off x="1453722" y="862974"/>
              <a:ext cx="574745" cy="1200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18096" y="21431"/>
                  </a:lnTo>
                  <a:cubicBezTo>
                    <a:pt x="7769" y="20419"/>
                    <a:pt x="0" y="16044"/>
                    <a:pt x="0" y="10800"/>
                  </a:cubicBezTo>
                  <a:cubicBezTo>
                    <a:pt x="0" y="5556"/>
                    <a:pt x="7769" y="1181"/>
                    <a:pt x="18096" y="169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24" name="Freeform 22"/>
            <p:cNvSpPr/>
            <p:nvPr/>
          </p:nvSpPr>
          <p:spPr>
            <a:xfrm>
              <a:off x="1453722" y="-2"/>
              <a:ext cx="574745" cy="6004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8096" y="21262"/>
                  </a:lnTo>
                  <a:cubicBezTo>
                    <a:pt x="7769" y="19239"/>
                    <a:pt x="0" y="10492"/>
                    <a:pt x="0" y="8"/>
                  </a:cubicBezTo>
                  <a:close/>
                </a:path>
              </a:pathLst>
            </a:custGeom>
            <a:solidFill>
              <a:srgbClr val="E4E2E8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126" name="Title Text"/>
          <p:cNvSpPr txBox="1"/>
          <p:nvPr>
            <p:ph type="title"/>
          </p:nvPr>
        </p:nvSpPr>
        <p:spPr>
          <a:xfrm>
            <a:off x="602825" y="2041481"/>
            <a:ext cx="3850651" cy="1481737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pPr/>
            <a:r>
              <a:t>Title Text</a:t>
            </a:r>
          </a:p>
        </p:txBody>
      </p:sp>
      <p:sp>
        <p:nvSpPr>
          <p:cNvPr id="127" name="Picture Placeholder 2"/>
          <p:cNvSpPr/>
          <p:nvPr>
            <p:ph type="pic" sz="half" idx="21"/>
          </p:nvPr>
        </p:nvSpPr>
        <p:spPr>
          <a:xfrm>
            <a:off x="5572092" y="2169403"/>
            <a:ext cx="6464148" cy="519510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8" name="Body Level One…"/>
          <p:cNvSpPr txBox="1"/>
          <p:nvPr>
            <p:ph type="body" sz="quarter" idx="1"/>
          </p:nvPr>
        </p:nvSpPr>
        <p:spPr>
          <a:xfrm>
            <a:off x="602825" y="3523217"/>
            <a:ext cx="3850651" cy="3841294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200"/>
            </a:lvl1pPr>
            <a:lvl2pPr marL="0" indent="0">
              <a:buSzTx/>
              <a:buFontTx/>
              <a:buNone/>
              <a:defRPr sz="2200"/>
            </a:lvl2pPr>
            <a:lvl3pPr marL="0" indent="0">
              <a:buSzTx/>
              <a:buFontTx/>
              <a:buNone/>
              <a:defRPr sz="2200"/>
            </a:lvl3pPr>
            <a:lvl4pPr marL="0" indent="0">
              <a:buSzTx/>
              <a:buFontTx/>
              <a:buNone/>
              <a:defRPr sz="2200"/>
            </a:lvl4pPr>
            <a:lvl5pPr marL="0" indent="0">
              <a:buSzTx/>
              <a:buFontTx/>
              <a:buNone/>
              <a:defRPr sz="2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9" name="Straight Connector 7"/>
          <p:cNvSpPr/>
          <p:nvPr/>
        </p:nvSpPr>
        <p:spPr>
          <a:xfrm>
            <a:off x="602825" y="7712117"/>
            <a:ext cx="11795570" cy="1"/>
          </a:xfrm>
          <a:prstGeom prst="line">
            <a:avLst/>
          </a:prstGeom>
          <a:ln w="12700">
            <a:solidFill>
              <a:srgbClr val="A6A6A6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3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948462" y="1950720"/>
            <a:ext cx="10403841" cy="15172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8766" tIns="48766" rIns="48766" bIns="48766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7258755" y="3467946"/>
            <a:ext cx="5093548" cy="62856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8766" tIns="48766" rIns="48766" bIns="48766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95425" y="7819136"/>
            <a:ext cx="302971" cy="290575"/>
          </a:xfrm>
          <a:prstGeom prst="rect">
            <a:avLst/>
          </a:prstGeom>
          <a:ln w="12700">
            <a:miter lim="400000"/>
          </a:ln>
        </p:spPr>
        <p:txBody>
          <a:bodyPr wrap="none" lIns="48766" tIns="48766" rIns="48766" bIns="48766" anchor="ctr">
            <a:spAutoFit/>
          </a:bodyPr>
          <a:lstStyle>
            <a:lvl1pPr algn="r">
              <a:defRPr sz="14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 xmlns:p14="http://schemas.microsoft.com/office/powerpoint/2010/main" spd="med" advClick="1"/>
  <p:txStyles>
    <p:titleStyle>
      <a:lvl1pPr marL="0" marR="0" indent="0" algn="l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5600" u="none">
          <a:solidFill>
            <a:srgbClr val="000000"/>
          </a:solidFill>
          <a:uFillTx/>
          <a:latin typeface="+mn-lt"/>
          <a:ea typeface="+mn-ea"/>
          <a:cs typeface="+mn-cs"/>
          <a:sym typeface="DIN Next LT Pro"/>
        </a:defRPr>
      </a:lvl1pPr>
      <a:lvl2pPr marL="0" marR="0" indent="0" algn="l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5600" u="none">
          <a:solidFill>
            <a:srgbClr val="000000"/>
          </a:solidFill>
          <a:uFillTx/>
          <a:latin typeface="+mn-lt"/>
          <a:ea typeface="+mn-ea"/>
          <a:cs typeface="+mn-cs"/>
          <a:sym typeface="DIN Next LT Pro"/>
        </a:defRPr>
      </a:lvl2pPr>
      <a:lvl3pPr marL="0" marR="0" indent="0" algn="l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5600" u="none">
          <a:solidFill>
            <a:srgbClr val="000000"/>
          </a:solidFill>
          <a:uFillTx/>
          <a:latin typeface="+mn-lt"/>
          <a:ea typeface="+mn-ea"/>
          <a:cs typeface="+mn-cs"/>
          <a:sym typeface="DIN Next LT Pro"/>
        </a:defRPr>
      </a:lvl3pPr>
      <a:lvl4pPr marL="0" marR="0" indent="0" algn="l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5600" u="none">
          <a:solidFill>
            <a:srgbClr val="000000"/>
          </a:solidFill>
          <a:uFillTx/>
          <a:latin typeface="+mn-lt"/>
          <a:ea typeface="+mn-ea"/>
          <a:cs typeface="+mn-cs"/>
          <a:sym typeface="DIN Next LT Pro"/>
        </a:defRPr>
      </a:lvl4pPr>
      <a:lvl5pPr marL="0" marR="0" indent="0" algn="l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5600" u="none">
          <a:solidFill>
            <a:srgbClr val="000000"/>
          </a:solidFill>
          <a:uFillTx/>
          <a:latin typeface="+mn-lt"/>
          <a:ea typeface="+mn-ea"/>
          <a:cs typeface="+mn-cs"/>
          <a:sym typeface="DIN Next LT Pro"/>
        </a:defRPr>
      </a:lvl5pPr>
      <a:lvl6pPr marL="0" marR="0" indent="0" algn="l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5600" u="none">
          <a:solidFill>
            <a:srgbClr val="000000"/>
          </a:solidFill>
          <a:uFillTx/>
          <a:latin typeface="+mn-lt"/>
          <a:ea typeface="+mn-ea"/>
          <a:cs typeface="+mn-cs"/>
          <a:sym typeface="DIN Next LT Pro"/>
        </a:defRPr>
      </a:lvl6pPr>
      <a:lvl7pPr marL="0" marR="0" indent="0" algn="l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5600" u="none">
          <a:solidFill>
            <a:srgbClr val="000000"/>
          </a:solidFill>
          <a:uFillTx/>
          <a:latin typeface="+mn-lt"/>
          <a:ea typeface="+mn-ea"/>
          <a:cs typeface="+mn-cs"/>
          <a:sym typeface="DIN Next LT Pro"/>
        </a:defRPr>
      </a:lvl7pPr>
      <a:lvl8pPr marL="0" marR="0" indent="0" algn="l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5600" u="none">
          <a:solidFill>
            <a:srgbClr val="000000"/>
          </a:solidFill>
          <a:uFillTx/>
          <a:latin typeface="+mn-lt"/>
          <a:ea typeface="+mn-ea"/>
          <a:cs typeface="+mn-cs"/>
          <a:sym typeface="DIN Next LT Pro"/>
        </a:defRPr>
      </a:lvl8pPr>
      <a:lvl9pPr marL="0" marR="0" indent="0" algn="l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5600" u="none">
          <a:solidFill>
            <a:srgbClr val="000000"/>
          </a:solidFill>
          <a:uFillTx/>
          <a:latin typeface="+mn-lt"/>
          <a:ea typeface="+mn-ea"/>
          <a:cs typeface="+mn-cs"/>
          <a:sym typeface="DIN Next LT Pro"/>
        </a:defRPr>
      </a:lvl9pPr>
    </p:titleStyle>
    <p:bodyStyle>
      <a:lvl1pPr marL="323850" marR="0" indent="-323850" algn="l" defTabSz="1300480" rtl="0" latinLnBrk="0">
        <a:lnSpc>
          <a:spcPct val="10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400" u="none">
          <a:solidFill>
            <a:srgbClr val="000000"/>
          </a:solidFill>
          <a:uFillTx/>
          <a:latin typeface="+mn-lt"/>
          <a:ea typeface="+mn-ea"/>
          <a:cs typeface="+mn-cs"/>
          <a:sym typeface="DIN Next LT Pro"/>
        </a:defRPr>
      </a:lvl1pPr>
      <a:lvl2pPr marL="845819" marR="0" indent="-388619" algn="l" defTabSz="1300480" rtl="0" latinLnBrk="0">
        <a:lnSpc>
          <a:spcPct val="10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400" u="none">
          <a:solidFill>
            <a:srgbClr val="000000"/>
          </a:solidFill>
          <a:uFillTx/>
          <a:latin typeface="+mn-lt"/>
          <a:ea typeface="+mn-ea"/>
          <a:cs typeface="+mn-cs"/>
          <a:sym typeface="DIN Next LT Pro"/>
        </a:defRPr>
      </a:lvl2pPr>
      <a:lvl3pPr marL="1346200" marR="0" indent="-431800" algn="l" defTabSz="1300480" rtl="0" latinLnBrk="0">
        <a:lnSpc>
          <a:spcPct val="10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400" u="none">
          <a:solidFill>
            <a:srgbClr val="000000"/>
          </a:solidFill>
          <a:uFillTx/>
          <a:latin typeface="+mn-lt"/>
          <a:ea typeface="+mn-ea"/>
          <a:cs typeface="+mn-cs"/>
          <a:sym typeface="DIN Next LT Pro"/>
        </a:defRPr>
      </a:lvl3pPr>
      <a:lvl4pPr marL="1857375" marR="0" indent="-485775" algn="l" defTabSz="1300480" rtl="0" latinLnBrk="0">
        <a:lnSpc>
          <a:spcPct val="10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400" u="none">
          <a:solidFill>
            <a:srgbClr val="000000"/>
          </a:solidFill>
          <a:uFillTx/>
          <a:latin typeface="+mn-lt"/>
          <a:ea typeface="+mn-ea"/>
          <a:cs typeface="+mn-cs"/>
          <a:sym typeface="DIN Next LT Pro"/>
        </a:defRPr>
      </a:lvl4pPr>
      <a:lvl5pPr marL="2383970" marR="0" indent="-555170" algn="l" defTabSz="1300480" rtl="0" latinLnBrk="0">
        <a:lnSpc>
          <a:spcPct val="10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400" u="none">
          <a:solidFill>
            <a:srgbClr val="000000"/>
          </a:solidFill>
          <a:uFillTx/>
          <a:latin typeface="+mn-lt"/>
          <a:ea typeface="+mn-ea"/>
          <a:cs typeface="+mn-cs"/>
          <a:sym typeface="DIN Next LT Pro"/>
        </a:defRPr>
      </a:lvl5pPr>
      <a:lvl6pPr marL="2717800" marR="0" indent="-431800" algn="l" defTabSz="1300480" rtl="0" latinLnBrk="0">
        <a:lnSpc>
          <a:spcPct val="10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400" u="none">
          <a:solidFill>
            <a:srgbClr val="000000"/>
          </a:solidFill>
          <a:uFillTx/>
          <a:latin typeface="+mn-lt"/>
          <a:ea typeface="+mn-ea"/>
          <a:cs typeface="+mn-cs"/>
          <a:sym typeface="DIN Next LT Pro"/>
        </a:defRPr>
      </a:lvl6pPr>
      <a:lvl7pPr marL="3175000" marR="0" indent="-431800" algn="l" defTabSz="1300480" rtl="0" latinLnBrk="0">
        <a:lnSpc>
          <a:spcPct val="10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400" u="none">
          <a:solidFill>
            <a:srgbClr val="000000"/>
          </a:solidFill>
          <a:uFillTx/>
          <a:latin typeface="+mn-lt"/>
          <a:ea typeface="+mn-ea"/>
          <a:cs typeface="+mn-cs"/>
          <a:sym typeface="DIN Next LT Pro"/>
        </a:defRPr>
      </a:lvl7pPr>
      <a:lvl8pPr marL="3632200" marR="0" indent="-431800" algn="l" defTabSz="1300480" rtl="0" latinLnBrk="0">
        <a:lnSpc>
          <a:spcPct val="10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400" u="none">
          <a:solidFill>
            <a:srgbClr val="000000"/>
          </a:solidFill>
          <a:uFillTx/>
          <a:latin typeface="+mn-lt"/>
          <a:ea typeface="+mn-ea"/>
          <a:cs typeface="+mn-cs"/>
          <a:sym typeface="DIN Next LT Pro"/>
        </a:defRPr>
      </a:lvl8pPr>
      <a:lvl9pPr marL="4089400" marR="0" indent="-431800" algn="l" defTabSz="1300480" rtl="0" latinLnBrk="0">
        <a:lnSpc>
          <a:spcPct val="10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400" u="none">
          <a:solidFill>
            <a:srgbClr val="000000"/>
          </a:solidFill>
          <a:uFillTx/>
          <a:latin typeface="+mn-lt"/>
          <a:ea typeface="+mn-ea"/>
          <a:cs typeface="+mn-cs"/>
          <a:sym typeface="DIN Next LT Pro"/>
        </a:defRPr>
      </a:lvl9pPr>
    </p:bodyStyle>
    <p:otherStyle>
      <a:lvl1pPr marL="0" marR="0" indent="0" algn="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DIN Next LT Pro"/>
        </a:defRPr>
      </a:lvl1pPr>
      <a:lvl2pPr marL="0" marR="0" indent="0" algn="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DIN Next LT Pro"/>
        </a:defRPr>
      </a:lvl2pPr>
      <a:lvl3pPr marL="0" marR="0" indent="0" algn="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DIN Next LT Pro"/>
        </a:defRPr>
      </a:lvl3pPr>
      <a:lvl4pPr marL="0" marR="0" indent="0" algn="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DIN Next LT Pro"/>
        </a:defRPr>
      </a:lvl4pPr>
      <a:lvl5pPr marL="0" marR="0" indent="0" algn="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DIN Next LT Pro"/>
        </a:defRPr>
      </a:lvl5pPr>
      <a:lvl6pPr marL="0" marR="0" indent="0" algn="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DIN Next LT Pro"/>
        </a:defRPr>
      </a:lvl6pPr>
      <a:lvl7pPr marL="0" marR="0" indent="0" algn="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DIN Next LT Pro"/>
        </a:defRPr>
      </a:lvl7pPr>
      <a:lvl8pPr marL="0" marR="0" indent="0" algn="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DIN Next LT Pro"/>
        </a:defRPr>
      </a:lvl8pPr>
      <a:lvl9pPr marL="0" marR="0" indent="0" algn="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DIN Next LT Pro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.jpeg"/><Relationship Id="rId3" Type="http://schemas.openxmlformats.org/officeDocument/2006/relationships/image" Target="../media/image1.gif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gif"/><Relationship Id="rId3" Type="http://schemas.openxmlformats.org/officeDocument/2006/relationships/image" Target="../media/image10.gif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gif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gif"/><Relationship Id="rId3" Type="http://schemas.openxmlformats.org/officeDocument/2006/relationships/image" Target="../media/image4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gif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gif"/><Relationship Id="rId4" Type="http://schemas.openxmlformats.org/officeDocument/2006/relationships/image" Target="../media/image3.gif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video" Target="https://www.youtube.com/embed/J2I066eKUKo?feature=oembed" TargetMode="External"/><Relationship Id="rId3" Type="http://schemas.openxmlformats.org/officeDocument/2006/relationships/image" Target="../media/image3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gif"/><Relationship Id="rId3" Type="http://schemas.openxmlformats.org/officeDocument/2006/relationships/image" Target="../media/image5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gif"/><Relationship Id="rId3" Type="http://schemas.openxmlformats.org/officeDocument/2006/relationships/image" Target="../media/image6.gif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gif"/><Relationship Id="rId3" Type="http://schemas.openxmlformats.org/officeDocument/2006/relationships/image" Target="../media/image8.gif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1"/>
          <p:cNvSpPr/>
          <p:nvPr/>
        </p:nvSpPr>
        <p:spPr>
          <a:xfrm>
            <a:off x="-1" y="1219199"/>
            <a:ext cx="13004802" cy="73152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8766" tIns="48766" rIns="48766" bIns="48766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149" name="green-sea-turtle-8199770_1920.jpg" descr="green-sea-turtle-8199770_1920.jpg"/>
          <p:cNvPicPr>
            <a:picLocks noChangeAspect="1"/>
          </p:cNvPicPr>
          <p:nvPr/>
        </p:nvPicPr>
        <p:blipFill>
          <a:blip r:embed="rId2">
            <a:extLst/>
          </a:blip>
          <a:srcRect l="227" t="113" r="0" b="114"/>
          <a:stretch>
            <a:fillRect/>
          </a:stretch>
        </p:blipFill>
        <p:spPr>
          <a:xfrm>
            <a:off x="6526323" y="-48520"/>
            <a:ext cx="6566852" cy="98502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Plastic Free Cheltenham.gif" descr="Plastic Free Cheltenham.g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016400" y="514515"/>
            <a:ext cx="3455188" cy="1786829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Rectangle"/>
          <p:cNvSpPr/>
          <p:nvPr/>
        </p:nvSpPr>
        <p:spPr>
          <a:xfrm>
            <a:off x="-4678" y="-8077"/>
            <a:ext cx="8189984" cy="9769755"/>
          </a:xfrm>
          <a:prstGeom prst="rect">
            <a:avLst/>
          </a:prstGeom>
          <a:gradFill>
            <a:gsLst>
              <a:gs pos="0">
                <a:srgbClr val="5AC0EE"/>
              </a:gs>
              <a:gs pos="100000">
                <a:srgbClr val="4DABAF"/>
              </a:gs>
            </a:gsLst>
            <a:lin ang="5400000"/>
          </a:gradFill>
          <a:ln w="12700">
            <a:miter lim="400000"/>
          </a:ln>
        </p:spPr>
        <p:txBody>
          <a:bodyPr lIns="48766" tIns="48766" rIns="48766" bIns="48766" anchor="ctr"/>
          <a:lstStyle/>
          <a:p>
            <a:pPr/>
          </a:p>
        </p:txBody>
      </p:sp>
      <p:sp>
        <p:nvSpPr>
          <p:cNvPr id="152" name="BUSINESS…"/>
          <p:cNvSpPr txBox="1"/>
          <p:nvPr/>
        </p:nvSpPr>
        <p:spPr>
          <a:xfrm>
            <a:off x="432909" y="498100"/>
            <a:ext cx="6935824" cy="4156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8766" tIns="48766" rIns="48766" bIns="48766">
            <a:spAutoFit/>
          </a:bodyPr>
          <a:lstStyle/>
          <a:p>
            <a:pPr>
              <a:lnSpc>
                <a:spcPct val="90000"/>
              </a:lnSpc>
              <a:defRPr spc="239" sz="12000">
                <a:latin typeface="HVD Poster"/>
                <a:ea typeface="HVD Poster"/>
                <a:cs typeface="HVD Poster"/>
                <a:sym typeface="HVD Poster"/>
              </a:defRPr>
            </a:pPr>
            <a:r>
              <a:t>BUSINESS</a:t>
            </a:r>
          </a:p>
          <a:p>
            <a:pPr>
              <a:lnSpc>
                <a:spcPct val="90000"/>
              </a:lnSpc>
              <a:defRPr spc="239" sz="12000">
                <a:latin typeface="HVD Poster"/>
                <a:ea typeface="HVD Poster"/>
                <a:cs typeface="HVD Poster"/>
                <a:sym typeface="HVD Poster"/>
              </a:defRPr>
            </a:pPr>
            <a:r>
              <a:t>CHAMPION</a:t>
            </a:r>
          </a:p>
          <a:p>
            <a:pPr>
              <a:lnSpc>
                <a:spcPct val="90000"/>
              </a:lnSpc>
              <a:defRPr spc="239" sz="12000">
                <a:latin typeface="HVD Poster"/>
                <a:ea typeface="HVD Poster"/>
                <a:cs typeface="HVD Poster"/>
                <a:sym typeface="HVD Poster"/>
              </a:defRPr>
            </a:pPr>
            <a:r>
              <a:t>AWARDS</a:t>
            </a:r>
          </a:p>
        </p:txBody>
      </p:sp>
      <p:sp>
        <p:nvSpPr>
          <p:cNvPr id="153" name="CAROL FEBRY…"/>
          <p:cNvSpPr txBox="1"/>
          <p:nvPr/>
        </p:nvSpPr>
        <p:spPr>
          <a:xfrm>
            <a:off x="432907" y="5229083"/>
            <a:ext cx="3734864" cy="940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8766" tIns="48766" rIns="48766" bIns="48766">
            <a:spAutoFit/>
          </a:bodyPr>
          <a:lstStyle/>
          <a:p>
            <a:pPr>
              <a:defRPr spc="64" sz="3200">
                <a:solidFill>
                  <a:srgbClr val="FFFFFF"/>
                </a:solidFill>
                <a:latin typeface="DIN Next LT Pro Black"/>
                <a:ea typeface="DIN Next LT Pro Black"/>
                <a:cs typeface="DIN Next LT Pro Black"/>
                <a:sym typeface="DIN Next LT Pro Black"/>
              </a:defRPr>
            </a:pPr>
            <a:r>
              <a:t>CAROL FEBRY</a:t>
            </a:r>
          </a:p>
          <a:p>
            <a:pPr>
              <a:defRPr spc="56" sz="2800">
                <a:solidFill>
                  <a:srgbClr val="FFFFFF"/>
                </a:solidFill>
              </a:defRPr>
            </a:pPr>
            <a:r>
              <a:t>Local Community Lead</a:t>
            </a:r>
          </a:p>
        </p:txBody>
      </p:sp>
      <p:sp>
        <p:nvSpPr>
          <p:cNvPr id="154" name="KAREN WILSON…"/>
          <p:cNvSpPr txBox="1"/>
          <p:nvPr/>
        </p:nvSpPr>
        <p:spPr>
          <a:xfrm>
            <a:off x="432908" y="6619488"/>
            <a:ext cx="4427928" cy="940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8766" tIns="48766" rIns="48766" bIns="48766">
            <a:spAutoFit/>
          </a:bodyPr>
          <a:lstStyle/>
          <a:p>
            <a:pPr>
              <a:defRPr spc="64" sz="3200">
                <a:solidFill>
                  <a:srgbClr val="FFFFFF"/>
                </a:solidFill>
                <a:latin typeface="DIN Next LT Pro Black"/>
                <a:ea typeface="DIN Next LT Pro Black"/>
                <a:cs typeface="DIN Next LT Pro Black"/>
                <a:sym typeface="DIN Next LT Pro Black"/>
              </a:defRPr>
            </a:pPr>
            <a:r>
              <a:t>KAREN WILSON</a:t>
            </a:r>
          </a:p>
          <a:p>
            <a:pPr>
              <a:defRPr spc="56" sz="2800">
                <a:solidFill>
                  <a:srgbClr val="FFFFFF"/>
                </a:solidFill>
              </a:defRPr>
            </a:pPr>
            <a:r>
              <a:t>FoodLoose Community Ally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FoodLoose Trudy.gif" descr="FoodLoose Trudy.g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47840" y="0"/>
            <a:ext cx="9753601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Rectangle"/>
          <p:cNvSpPr/>
          <p:nvPr/>
        </p:nvSpPr>
        <p:spPr>
          <a:xfrm>
            <a:off x="-4678" y="-8077"/>
            <a:ext cx="8189984" cy="9769755"/>
          </a:xfrm>
          <a:prstGeom prst="rect">
            <a:avLst/>
          </a:prstGeom>
          <a:gradFill>
            <a:gsLst>
              <a:gs pos="0">
                <a:srgbClr val="5AC0EE"/>
              </a:gs>
              <a:gs pos="100000">
                <a:srgbClr val="4DABAF"/>
              </a:gs>
            </a:gsLst>
            <a:lin ang="5400000"/>
          </a:gradFill>
          <a:ln w="12700">
            <a:miter lim="400000"/>
          </a:ln>
        </p:spPr>
        <p:txBody>
          <a:bodyPr lIns="48766" tIns="48766" rIns="48766" bIns="48766" anchor="ctr"/>
          <a:lstStyle/>
          <a:p>
            <a:pPr/>
          </a:p>
        </p:txBody>
      </p:sp>
      <p:sp>
        <p:nvSpPr>
          <p:cNvPr id="213" name="How it works..."/>
          <p:cNvSpPr txBox="1"/>
          <p:nvPr/>
        </p:nvSpPr>
        <p:spPr>
          <a:xfrm>
            <a:off x="483708" y="548902"/>
            <a:ext cx="7759877" cy="9757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8766" tIns="48766" rIns="48766" bIns="48766">
            <a:spAutoFit/>
          </a:bodyPr>
          <a:lstStyle>
            <a:lvl1pPr>
              <a:lnSpc>
                <a:spcPct val="90000"/>
              </a:lnSpc>
              <a:defRPr spc="148" sz="7400">
                <a:latin typeface="HVD Poster"/>
                <a:ea typeface="HVD Poster"/>
                <a:cs typeface="HVD Poster"/>
                <a:sym typeface="HVD Poster"/>
              </a:defRPr>
            </a:lvl1pPr>
          </a:lstStyle>
          <a:p>
            <a:pPr/>
            <a:r>
              <a:t>How it works...</a:t>
            </a:r>
          </a:p>
        </p:txBody>
      </p:sp>
      <p:sp>
        <p:nvSpPr>
          <p:cNvPr id="214" name="We sell store-cupboard foods, personal and…"/>
          <p:cNvSpPr txBox="1"/>
          <p:nvPr/>
        </p:nvSpPr>
        <p:spPr>
          <a:xfrm>
            <a:off x="483708" y="6807444"/>
            <a:ext cx="6905040" cy="2185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8766" tIns="48766" rIns="48766" bIns="48766">
            <a:spAutoFit/>
          </a:bodyPr>
          <a:lstStyle/>
          <a:p>
            <a:pPr defTabSz="457200">
              <a:defRPr sz="2800">
                <a:solidFill>
                  <a:srgbClr val="FFFFFF"/>
                </a:solidFill>
              </a:defRPr>
            </a:pPr>
            <a:r>
              <a:t>We sell store-cupboard foods, personal and</a:t>
            </a:r>
          </a:p>
          <a:p>
            <a:pPr defTabSz="457200">
              <a:defRPr sz="2800">
                <a:solidFill>
                  <a:srgbClr val="FFFFFF"/>
                </a:solidFill>
              </a:defRPr>
            </a:pPr>
            <a:r>
              <a:t>household items where our customers bring</a:t>
            </a:r>
          </a:p>
          <a:p>
            <a:pPr defTabSz="457200">
              <a:defRPr sz="2800">
                <a:solidFill>
                  <a:srgbClr val="FFFFFF"/>
                </a:solidFill>
              </a:defRPr>
            </a:pPr>
            <a:r>
              <a:t>their own containers (which  can be plastic,</a:t>
            </a:r>
          </a:p>
          <a:p>
            <a:pPr defTabSz="457200">
              <a:defRPr sz="2800">
                <a:solidFill>
                  <a:srgbClr val="FFFFFF"/>
                </a:solidFill>
              </a:defRPr>
            </a:pPr>
            <a:r>
              <a:t>glass, paper bags, cloth sacks or  tins),</a:t>
            </a:r>
          </a:p>
          <a:p>
            <a:pPr defTabSz="457200">
              <a:defRPr sz="2800">
                <a:solidFill>
                  <a:srgbClr val="FFFFFF"/>
                </a:solidFill>
              </a:defRPr>
            </a:pPr>
            <a:r>
              <a:t>which they weigh on arrival</a:t>
            </a:r>
          </a:p>
        </p:txBody>
      </p:sp>
      <p:pic>
        <p:nvPicPr>
          <p:cNvPr id="215" name="How it works.gif" descr="How it works.g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7610" y="1744645"/>
            <a:ext cx="6905043" cy="48128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FoodLoose 20l refills.gif" descr="FoodLoose 20l refills.g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03434" y="0"/>
            <a:ext cx="9753601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Rectangle"/>
          <p:cNvSpPr/>
          <p:nvPr/>
        </p:nvSpPr>
        <p:spPr>
          <a:xfrm>
            <a:off x="-4678" y="-8077"/>
            <a:ext cx="8189984" cy="9769755"/>
          </a:xfrm>
          <a:prstGeom prst="rect">
            <a:avLst/>
          </a:prstGeom>
          <a:gradFill>
            <a:gsLst>
              <a:gs pos="0">
                <a:srgbClr val="5AC0EE"/>
              </a:gs>
              <a:gs pos="100000">
                <a:srgbClr val="4DABAF"/>
              </a:gs>
            </a:gsLst>
            <a:lin ang="5400000"/>
          </a:gradFill>
          <a:ln w="12700">
            <a:miter lim="400000"/>
          </a:ln>
        </p:spPr>
        <p:txBody>
          <a:bodyPr lIns="48766" tIns="48766" rIns="48766" bIns="48766" anchor="ctr"/>
          <a:lstStyle/>
          <a:p>
            <a:pPr/>
          </a:p>
        </p:txBody>
      </p:sp>
      <p:sp>
        <p:nvSpPr>
          <p:cNvPr id="219" name="Our Closed-…"/>
          <p:cNvSpPr txBox="1"/>
          <p:nvPr/>
        </p:nvSpPr>
        <p:spPr>
          <a:xfrm>
            <a:off x="483708" y="548902"/>
            <a:ext cx="7759877" cy="26035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8766" tIns="48766" rIns="48766" bIns="48766">
            <a:spAutoFit/>
          </a:bodyPr>
          <a:lstStyle/>
          <a:p>
            <a:pPr>
              <a:lnSpc>
                <a:spcPct val="90000"/>
              </a:lnSpc>
              <a:defRPr spc="148" sz="7400">
                <a:latin typeface="HVD Poster"/>
                <a:ea typeface="HVD Poster"/>
                <a:cs typeface="HVD Poster"/>
                <a:sym typeface="HVD Poster"/>
              </a:defRPr>
            </a:pPr>
            <a:r>
              <a:t>Our Closed-</a:t>
            </a:r>
          </a:p>
          <a:p>
            <a:pPr>
              <a:lnSpc>
                <a:spcPct val="90000"/>
              </a:lnSpc>
              <a:defRPr spc="148" sz="7400">
                <a:latin typeface="HVD Poster"/>
                <a:ea typeface="HVD Poster"/>
                <a:cs typeface="HVD Poster"/>
                <a:sym typeface="HVD Poster"/>
              </a:defRPr>
            </a:pPr>
            <a:r>
              <a:t>loop System explained</a:t>
            </a:r>
          </a:p>
        </p:txBody>
      </p:sp>
      <p:sp>
        <p:nvSpPr>
          <p:cNvPr id="220" name="Our products arrive in 20-litre containers from…"/>
          <p:cNvSpPr txBox="1"/>
          <p:nvPr/>
        </p:nvSpPr>
        <p:spPr>
          <a:xfrm>
            <a:off x="483709" y="3553705"/>
            <a:ext cx="7405724" cy="5639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8766" tIns="48766" rIns="48766" bIns="48766">
            <a:spAutoFit/>
          </a:bodyPr>
          <a:lstStyle/>
          <a:p>
            <a:pPr defTabSz="457200">
              <a:defRPr sz="2800">
                <a:solidFill>
                  <a:srgbClr val="FFFFFF"/>
                </a:solidFill>
              </a:defRPr>
            </a:pPr>
            <a:r>
              <a:t>Our products arrive in 20-litre containers from</a:t>
            </a:r>
          </a:p>
          <a:p>
            <a:pPr defTabSz="457200">
              <a:defRPr b="1" sz="2800">
                <a:solidFill>
                  <a:srgbClr val="FFFFFF"/>
                </a:solidFill>
              </a:defRPr>
            </a:pPr>
            <a:r>
              <a:t>SESI</a:t>
            </a:r>
            <a:r>
              <a:rPr b="0"/>
              <a:t> and </a:t>
            </a:r>
            <a:r>
              <a:t>Faith in Nature</a:t>
            </a:r>
            <a:r>
              <a:rPr b="0"/>
              <a:t>, where our customers </a:t>
            </a:r>
          </a:p>
          <a:p>
            <a:pPr defTabSz="457200">
              <a:defRPr sz="2800">
                <a:solidFill>
                  <a:srgbClr val="FFFFFF"/>
                </a:solidFill>
              </a:defRPr>
            </a:pPr>
            <a:r>
              <a:t>dispense them into their own containers</a:t>
            </a:r>
          </a:p>
          <a:p>
            <a:pPr defTabSz="457200">
              <a:defRPr sz="2800">
                <a:solidFill>
                  <a:srgbClr val="FFFFFF"/>
                </a:solidFill>
              </a:defRPr>
            </a:pPr>
          </a:p>
          <a:p>
            <a:pPr defTabSz="457200">
              <a:defRPr sz="2800">
                <a:solidFill>
                  <a:srgbClr val="FFFFFF"/>
                </a:solidFill>
              </a:defRPr>
            </a:pPr>
            <a:r>
              <a:t>Once empty, these containers are rinsed and </a:t>
            </a:r>
          </a:p>
          <a:p>
            <a:pPr defTabSz="457200">
              <a:defRPr sz="2800">
                <a:solidFill>
                  <a:srgbClr val="FFFFFF"/>
                </a:solidFill>
              </a:defRPr>
            </a:pPr>
            <a:r>
              <a:t>returned to our suppliers where they clean and </a:t>
            </a:r>
          </a:p>
          <a:p>
            <a:pPr defTabSz="457200">
              <a:defRPr sz="2800">
                <a:solidFill>
                  <a:srgbClr val="FFFFFF"/>
                </a:solidFill>
              </a:defRPr>
            </a:pPr>
            <a:r>
              <a:t>refill them  for re-use </a:t>
            </a:r>
          </a:p>
          <a:p>
            <a:pPr defTabSz="457200">
              <a:defRPr sz="2800">
                <a:solidFill>
                  <a:srgbClr val="FFFFFF"/>
                </a:solidFill>
              </a:defRPr>
            </a:pPr>
          </a:p>
          <a:p>
            <a:pPr defTabSz="457200">
              <a:defRPr sz="2800">
                <a:solidFill>
                  <a:srgbClr val="FFFFFF"/>
                </a:solidFill>
              </a:defRPr>
            </a:pPr>
            <a:r>
              <a:t>We can offer this closed-loop system to </a:t>
            </a:r>
          </a:p>
          <a:p>
            <a:pPr defTabSz="457200">
              <a:defRPr sz="2800">
                <a:solidFill>
                  <a:srgbClr val="FFFFFF"/>
                </a:solidFill>
              </a:defRPr>
            </a:pPr>
            <a:r>
              <a:t>businesses with our 5-litre containers which</a:t>
            </a:r>
          </a:p>
          <a:p>
            <a:pPr defTabSz="457200">
              <a:defRPr sz="2800">
                <a:solidFill>
                  <a:srgbClr val="FFFFFF"/>
                </a:solidFill>
              </a:defRPr>
            </a:pPr>
            <a:r>
              <a:t>can be returned and refilled for you with</a:t>
            </a:r>
          </a:p>
          <a:p>
            <a:pPr defTabSz="457200">
              <a:defRPr sz="2800">
                <a:solidFill>
                  <a:srgbClr val="FFFFFF"/>
                </a:solidFill>
              </a:defRPr>
            </a:pPr>
            <a:r>
              <a:t>cleaning and other household products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Rectangle"/>
          <p:cNvSpPr/>
          <p:nvPr/>
        </p:nvSpPr>
        <p:spPr>
          <a:xfrm>
            <a:off x="8089330" y="6350"/>
            <a:ext cx="4964715" cy="9740901"/>
          </a:xfrm>
          <a:prstGeom prst="rect">
            <a:avLst/>
          </a:prstGeom>
          <a:solidFill>
            <a:srgbClr val="87BA55"/>
          </a:solidFill>
          <a:ln w="12700">
            <a:solidFill>
              <a:schemeClr val="accent1"/>
            </a:solidFill>
            <a:miter/>
          </a:ln>
        </p:spPr>
        <p:txBody>
          <a:bodyPr lIns="48766" tIns="48766" rIns="48766" bIns="48766" anchor="ctr"/>
          <a:lstStyle/>
          <a:p>
            <a:pPr>
              <a:defRPr>
                <a:solidFill>
                  <a:schemeClr val="accent2"/>
                </a:solidFill>
              </a:defRPr>
            </a:pPr>
          </a:p>
        </p:txBody>
      </p:sp>
      <p:sp>
        <p:nvSpPr>
          <p:cNvPr id="223" name="Rectangle"/>
          <p:cNvSpPr/>
          <p:nvPr/>
        </p:nvSpPr>
        <p:spPr>
          <a:xfrm>
            <a:off x="-4678" y="-8077"/>
            <a:ext cx="8189984" cy="9769755"/>
          </a:xfrm>
          <a:prstGeom prst="rect">
            <a:avLst/>
          </a:prstGeom>
          <a:gradFill>
            <a:gsLst>
              <a:gs pos="0">
                <a:srgbClr val="5AC0EE"/>
              </a:gs>
              <a:gs pos="100000">
                <a:srgbClr val="4DABAF"/>
              </a:gs>
            </a:gsLst>
            <a:lin ang="5400000"/>
          </a:gradFill>
          <a:ln w="12700">
            <a:miter lim="400000"/>
          </a:ln>
        </p:spPr>
        <p:txBody>
          <a:bodyPr lIns="48766" tIns="48766" rIns="48766" bIns="48766" anchor="ctr"/>
          <a:lstStyle/>
          <a:p>
            <a:pPr/>
          </a:p>
        </p:txBody>
      </p:sp>
      <p:sp>
        <p:nvSpPr>
          <p:cNvPr id="224" name="Our b2b…"/>
          <p:cNvSpPr txBox="1"/>
          <p:nvPr/>
        </p:nvSpPr>
        <p:spPr>
          <a:xfrm>
            <a:off x="483708" y="548902"/>
            <a:ext cx="7759877" cy="26035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8766" tIns="48766" rIns="48766" bIns="48766">
            <a:spAutoFit/>
          </a:bodyPr>
          <a:lstStyle/>
          <a:p>
            <a:pPr>
              <a:lnSpc>
                <a:spcPct val="90000"/>
              </a:lnSpc>
              <a:defRPr spc="148" sz="7400">
                <a:latin typeface="HVD Poster"/>
                <a:ea typeface="HVD Poster"/>
                <a:cs typeface="HVD Poster"/>
                <a:sym typeface="HVD Poster"/>
              </a:defRPr>
            </a:pPr>
            <a:r>
              <a:t>Our </a:t>
            </a:r>
            <a:r>
              <a:rPr>
                <a:solidFill>
                  <a:srgbClr val="FFFFFF"/>
                </a:solidFill>
              </a:rPr>
              <a:t>b2b</a:t>
            </a:r>
          </a:p>
          <a:p>
            <a:pPr>
              <a:lnSpc>
                <a:spcPct val="90000"/>
              </a:lnSpc>
              <a:defRPr spc="148" sz="7400">
                <a:latin typeface="HVD Poster"/>
                <a:ea typeface="HVD Poster"/>
                <a:cs typeface="HVD Poster"/>
                <a:sym typeface="HVD Poster"/>
              </a:defRPr>
            </a:pPr>
            <a:r>
              <a:t>Starter packs</a:t>
            </a:r>
          </a:p>
          <a:p>
            <a:pPr>
              <a:lnSpc>
                <a:spcPct val="90000"/>
              </a:lnSpc>
              <a:defRPr spc="148" sz="7400">
                <a:latin typeface="HVD Poster"/>
                <a:ea typeface="HVD Poster"/>
                <a:cs typeface="HVD Poster"/>
                <a:sym typeface="HVD Poster"/>
              </a:defRPr>
            </a:pPr>
            <a:r>
              <a:t>And brochure</a:t>
            </a:r>
          </a:p>
        </p:txBody>
      </p:sp>
      <p:sp>
        <p:nvSpPr>
          <p:cNvPr id="225" name="Our products arrive in 20-litre containers…"/>
          <p:cNvSpPr txBox="1"/>
          <p:nvPr/>
        </p:nvSpPr>
        <p:spPr>
          <a:xfrm>
            <a:off x="483708" y="3553705"/>
            <a:ext cx="4866741" cy="5030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8766" tIns="48766" rIns="48766" bIns="48766">
            <a:spAutoFit/>
          </a:bodyPr>
          <a:lstStyle/>
          <a:p>
            <a:pPr defTabSz="457200">
              <a:spcBef>
                <a:spcPts val="1000"/>
              </a:spcBef>
              <a:defRPr b="1" sz="2800">
                <a:solidFill>
                  <a:srgbClr val="FFFFFF"/>
                </a:solidFill>
              </a:defRPr>
            </a:pPr>
            <a:r>
              <a:t>Our Starter Packs can include:</a:t>
            </a:r>
          </a:p>
          <a:p>
            <a:pPr marL="280736" indent="-280736" defTabSz="457200">
              <a:buSzPct val="100000"/>
              <a:buChar char="•"/>
              <a:defRPr sz="2800">
                <a:solidFill>
                  <a:srgbClr val="FFFFFF"/>
                </a:solidFill>
              </a:defRPr>
            </a:pPr>
            <a:r>
              <a:t>Washing-up liquid </a:t>
            </a:r>
          </a:p>
          <a:p>
            <a:pPr marL="280736" indent="-280736" defTabSz="457200">
              <a:buSzPct val="100000"/>
              <a:buChar char="•"/>
              <a:defRPr sz="2800">
                <a:solidFill>
                  <a:srgbClr val="FFFFFF"/>
                </a:solidFill>
              </a:defRPr>
            </a:pPr>
            <a:r>
              <a:t>All-purpose cleaner</a:t>
            </a:r>
          </a:p>
          <a:p>
            <a:pPr marL="280736" indent="-280736" defTabSz="457200">
              <a:buSzPct val="100000"/>
              <a:buChar char="•"/>
              <a:defRPr sz="2800">
                <a:solidFill>
                  <a:srgbClr val="FFFFFF"/>
                </a:solidFill>
              </a:defRPr>
            </a:pPr>
            <a:r>
              <a:t>Toilet cleaner</a:t>
            </a:r>
          </a:p>
          <a:p>
            <a:pPr marL="280736" indent="-280736" defTabSz="457200">
              <a:buSzPct val="100000"/>
              <a:buChar char="•"/>
              <a:defRPr sz="2800">
                <a:solidFill>
                  <a:srgbClr val="FFFFFF"/>
                </a:solidFill>
              </a:defRPr>
            </a:pPr>
            <a:r>
              <a:t>Toilet roll</a:t>
            </a:r>
          </a:p>
          <a:p>
            <a:pPr marL="280736" indent="-280736" defTabSz="457200">
              <a:buSzPct val="100000"/>
              <a:buChar char="•"/>
              <a:defRPr sz="2800">
                <a:solidFill>
                  <a:srgbClr val="FFFFFF"/>
                </a:solidFill>
              </a:defRPr>
            </a:pPr>
            <a:r>
              <a:t>Kitchen roll</a:t>
            </a:r>
          </a:p>
          <a:p>
            <a:pPr marL="280736" indent="-280736" defTabSz="457200">
              <a:buSzPct val="100000"/>
              <a:buChar char="•"/>
              <a:defRPr sz="2800">
                <a:solidFill>
                  <a:srgbClr val="FFFFFF"/>
                </a:solidFill>
              </a:defRPr>
            </a:pPr>
            <a:r>
              <a:t>Rubber gloves</a:t>
            </a:r>
          </a:p>
          <a:p>
            <a:pPr marL="280736" indent="-280736" defTabSz="457200">
              <a:buSzPct val="100000"/>
              <a:buChar char="•"/>
              <a:defRPr sz="2800">
                <a:solidFill>
                  <a:srgbClr val="FFFFFF"/>
                </a:solidFill>
              </a:defRPr>
            </a:pPr>
            <a:r>
              <a:t>Washing-up pads</a:t>
            </a:r>
          </a:p>
          <a:p>
            <a:pPr marL="280736" indent="-280736" defTabSz="457200">
              <a:buSzPct val="100000"/>
              <a:buChar char="•"/>
              <a:defRPr sz="2800">
                <a:solidFill>
                  <a:srgbClr val="FFFFFF"/>
                </a:solidFill>
              </a:defRPr>
            </a:pPr>
            <a:r>
              <a:t>Kitchen sponge</a:t>
            </a:r>
          </a:p>
          <a:p>
            <a:pPr marL="280736" indent="-280736" defTabSz="457200">
              <a:spcBef>
                <a:spcPts val="1000"/>
              </a:spcBef>
              <a:buSzPct val="100000"/>
              <a:buChar char="•"/>
              <a:defRPr sz="2800">
                <a:solidFill>
                  <a:srgbClr val="FFFFFF"/>
                </a:solidFill>
              </a:defRPr>
            </a:pPr>
            <a:r>
              <a:t>Strong paper tape</a:t>
            </a:r>
          </a:p>
          <a:p>
            <a:pPr defTabSz="457200">
              <a:defRPr b="1" sz="2800">
                <a:solidFill>
                  <a:srgbClr val="FFFFFF"/>
                </a:solidFill>
              </a:defRPr>
            </a:pPr>
            <a:r>
              <a:t>… and so much more!</a:t>
            </a:r>
          </a:p>
        </p:txBody>
      </p:sp>
      <p:pic>
        <p:nvPicPr>
          <p:cNvPr id="226" name="B2B poster.gif" descr="B2B poster.g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35591" y="1367273"/>
            <a:ext cx="5088912" cy="712447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15900" dist="253809" dir="2083547">
              <a:srgbClr val="000000">
                <a:alpha val="31630"/>
              </a:srgbClr>
            </a:outerShdw>
          </a:effectLst>
        </p:spPr>
      </p:pic>
      <p:pic>
        <p:nvPicPr>
          <p:cNvPr id="227" name="FL business brochure.png" descr="FL business brochur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223608">
            <a:off x="4428245" y="4240734"/>
            <a:ext cx="2897043" cy="515454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28600" dist="153507" dir="5400000">
              <a:srgbClr val="000000">
                <a:alpha val="2037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Whale.gif" descr="Whale.g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902" y="-250018"/>
            <a:ext cx="13008605" cy="10003619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Thank you!"/>
          <p:cNvSpPr txBox="1"/>
          <p:nvPr/>
        </p:nvSpPr>
        <p:spPr>
          <a:xfrm>
            <a:off x="432908" y="510802"/>
            <a:ext cx="11974364" cy="1841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8766" tIns="48766" rIns="48766" bIns="48766">
            <a:spAutoFit/>
          </a:bodyPr>
          <a:lstStyle>
            <a:lvl1pPr>
              <a:lnSpc>
                <a:spcPct val="90000"/>
              </a:lnSpc>
              <a:defRPr spc="293" sz="14700">
                <a:solidFill>
                  <a:srgbClr val="FFFFFF"/>
                </a:solidFill>
                <a:latin typeface="HVD Poster"/>
                <a:ea typeface="HVD Poster"/>
                <a:cs typeface="HVD Poster"/>
                <a:sym typeface="HVD Poster"/>
              </a:defRPr>
            </a:lvl1pPr>
          </a:lstStyle>
          <a:p>
            <a:pPr/>
            <a:r>
              <a:t>Thank you!</a:t>
            </a:r>
          </a:p>
        </p:txBody>
      </p:sp>
      <p:sp>
        <p:nvSpPr>
          <p:cNvPr id="231" name="Together we can stop plastic waste… One piece at a time"/>
          <p:cNvSpPr txBox="1"/>
          <p:nvPr/>
        </p:nvSpPr>
        <p:spPr>
          <a:xfrm>
            <a:off x="737496" y="3022350"/>
            <a:ext cx="6283431" cy="962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8766" tIns="48766" rIns="48766" bIns="48766">
            <a:spAutoFit/>
          </a:bodyPr>
          <a:lstStyle>
            <a:lvl1pPr defTabSz="457200">
              <a:lnSpc>
                <a:spcPct val="120000"/>
              </a:lnSpc>
              <a:defRPr b="1" sz="2800">
                <a:solidFill>
                  <a:srgbClr val="FFFFFF"/>
                </a:solidFill>
              </a:defRPr>
            </a:lvl1pPr>
          </a:lstStyle>
          <a:p>
            <a:pPr/>
            <a:r>
              <a:t>Together we can stop plastic waste… One piece at a time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Class="entr" nodeType="afterEffect" presetSubtype="0" presetID="1" grpId="2" fill="hold">
                                  <p:stCondLst>
                                    <p:cond delay="30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1" grpId="2"/>
      <p:bldP build="whole" bldLvl="1" animBg="1" rev="0" advAuto="0" spid="230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Rectangle"/>
          <p:cNvSpPr/>
          <p:nvPr/>
        </p:nvSpPr>
        <p:spPr>
          <a:xfrm>
            <a:off x="8089330" y="6350"/>
            <a:ext cx="4964715" cy="9740901"/>
          </a:xfrm>
          <a:prstGeom prst="rect">
            <a:avLst/>
          </a:prstGeom>
          <a:solidFill>
            <a:srgbClr val="87BA55"/>
          </a:solidFill>
          <a:ln w="12700">
            <a:solidFill>
              <a:schemeClr val="accent1"/>
            </a:solidFill>
            <a:miter/>
          </a:ln>
        </p:spPr>
        <p:txBody>
          <a:bodyPr lIns="48766" tIns="48766" rIns="48766" bIns="48766" anchor="ctr"/>
          <a:lstStyle/>
          <a:p>
            <a:pPr>
              <a:defRPr>
                <a:solidFill>
                  <a:schemeClr val="accent2"/>
                </a:solidFill>
              </a:defRPr>
            </a:pPr>
          </a:p>
        </p:txBody>
      </p:sp>
      <p:sp>
        <p:nvSpPr>
          <p:cNvPr id="157" name="Rectangle"/>
          <p:cNvSpPr/>
          <p:nvPr/>
        </p:nvSpPr>
        <p:spPr>
          <a:xfrm>
            <a:off x="-4678" y="-20777"/>
            <a:ext cx="8189984" cy="9769755"/>
          </a:xfrm>
          <a:prstGeom prst="rect">
            <a:avLst/>
          </a:prstGeom>
          <a:gradFill>
            <a:gsLst>
              <a:gs pos="0">
                <a:srgbClr val="5AC0EE"/>
              </a:gs>
              <a:gs pos="100000">
                <a:srgbClr val="4DABAF"/>
              </a:gs>
            </a:gsLst>
            <a:lin ang="5400000"/>
          </a:gradFill>
          <a:ln w="12700">
            <a:miter lim="400000"/>
          </a:ln>
        </p:spPr>
        <p:txBody>
          <a:bodyPr lIns="48766" tIns="48766" rIns="48766" bIns="48766" anchor="ctr"/>
          <a:lstStyle/>
          <a:p>
            <a:pPr/>
          </a:p>
        </p:txBody>
      </p:sp>
      <p:sp>
        <p:nvSpPr>
          <p:cNvPr id="158" name="Straight Connector 29"/>
          <p:cNvSpPr/>
          <p:nvPr/>
        </p:nvSpPr>
        <p:spPr>
          <a:xfrm>
            <a:off x="602826" y="7712117"/>
            <a:ext cx="6827733" cy="1"/>
          </a:xfrm>
          <a:prstGeom prst="line">
            <a:avLst/>
          </a:prstGeom>
          <a:ln w="12700">
            <a:solidFill>
              <a:srgbClr val="A6A6A6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59" name="• Register for Plastic-Free Champion status"/>
          <p:cNvSpPr txBox="1"/>
          <p:nvPr/>
        </p:nvSpPr>
        <p:spPr>
          <a:xfrm>
            <a:off x="483708" y="3553433"/>
            <a:ext cx="6774179" cy="458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8766" tIns="48766" rIns="48766" bIns="48766">
            <a:spAutoFit/>
          </a:bodyPr>
          <a:lstStyle>
            <a:lvl1pPr defTabSz="457200">
              <a:defRPr sz="2800">
                <a:solidFill>
                  <a:srgbClr val="FFFFFF"/>
                </a:solidFill>
              </a:defRPr>
            </a:lvl1pPr>
          </a:lstStyle>
          <a:p>
            <a:pPr/>
            <a:r>
              <a:t>• Register for Plastic-Free Champion status</a:t>
            </a:r>
          </a:p>
        </p:txBody>
      </p:sp>
      <p:sp>
        <p:nvSpPr>
          <p:cNvPr id="160" name="TODAY’S…"/>
          <p:cNvSpPr txBox="1"/>
          <p:nvPr/>
        </p:nvSpPr>
        <p:spPr>
          <a:xfrm>
            <a:off x="483709" y="548902"/>
            <a:ext cx="7568811" cy="1789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8766" tIns="48766" rIns="48766" bIns="48766">
            <a:spAutoFit/>
          </a:bodyPr>
          <a:lstStyle/>
          <a:p>
            <a:pPr>
              <a:lnSpc>
                <a:spcPct val="90000"/>
              </a:lnSpc>
              <a:defRPr spc="148" sz="7400">
                <a:latin typeface="HVD Poster"/>
                <a:ea typeface="HVD Poster"/>
                <a:cs typeface="HVD Poster"/>
                <a:sym typeface="HVD Poster"/>
              </a:defRPr>
            </a:pPr>
            <a:r>
              <a:t>TODAY’S</a:t>
            </a:r>
          </a:p>
          <a:p>
            <a:pPr>
              <a:lnSpc>
                <a:spcPct val="90000"/>
              </a:lnSpc>
              <a:defRPr spc="148" sz="7400">
                <a:latin typeface="HVD Poster"/>
                <a:ea typeface="HVD Poster"/>
                <a:cs typeface="HVD Poster"/>
                <a:sym typeface="HVD Poster"/>
              </a:defRPr>
            </a:pPr>
            <a:r>
              <a:t>PRESENTATION</a:t>
            </a:r>
          </a:p>
        </p:txBody>
      </p:sp>
      <p:sp>
        <p:nvSpPr>
          <p:cNvPr id="161" name="• Understand reducing single-use plastics"/>
          <p:cNvSpPr txBox="1"/>
          <p:nvPr/>
        </p:nvSpPr>
        <p:spPr>
          <a:xfrm>
            <a:off x="482942" y="4568371"/>
            <a:ext cx="6542683" cy="458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8766" tIns="48766" rIns="48766" bIns="48766">
            <a:spAutoFit/>
          </a:bodyPr>
          <a:lstStyle>
            <a:lvl1pPr defTabSz="457200">
              <a:defRPr sz="2800">
                <a:solidFill>
                  <a:srgbClr val="FFFFFF"/>
                </a:solidFill>
              </a:defRPr>
            </a:lvl1pPr>
          </a:lstStyle>
          <a:p>
            <a:pPr/>
            <a:r>
              <a:t>• Understand reducing single-use plastics</a:t>
            </a:r>
          </a:p>
        </p:txBody>
      </p:sp>
      <p:sp>
        <p:nvSpPr>
          <p:cNvPr id="162" name="• Be ready to register for a Bronze Award"/>
          <p:cNvSpPr txBox="1"/>
          <p:nvPr/>
        </p:nvSpPr>
        <p:spPr>
          <a:xfrm>
            <a:off x="473294" y="5076371"/>
            <a:ext cx="6415379" cy="458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8766" tIns="48766" rIns="48766" bIns="48766">
            <a:spAutoFit/>
          </a:bodyPr>
          <a:lstStyle>
            <a:lvl1pPr defTabSz="457200">
              <a:defRPr sz="2800">
                <a:solidFill>
                  <a:srgbClr val="FFFFFF"/>
                </a:solidFill>
              </a:defRPr>
            </a:lvl1pPr>
          </a:lstStyle>
          <a:p>
            <a:pPr/>
            <a:r>
              <a:t>• Be ready to register for a Bronze Award</a:t>
            </a:r>
          </a:p>
        </p:txBody>
      </p:sp>
      <p:sp>
        <p:nvSpPr>
          <p:cNvPr id="163" name="• Items to remove from your business"/>
          <p:cNvSpPr txBox="1"/>
          <p:nvPr/>
        </p:nvSpPr>
        <p:spPr>
          <a:xfrm>
            <a:off x="478174" y="4061433"/>
            <a:ext cx="5884823" cy="458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8766" tIns="48766" rIns="48766" bIns="48766">
            <a:spAutoFit/>
          </a:bodyPr>
          <a:lstStyle>
            <a:lvl1pPr defTabSz="457200">
              <a:defRPr sz="2800">
                <a:solidFill>
                  <a:srgbClr val="FFFFFF"/>
                </a:solidFill>
              </a:defRPr>
            </a:lvl1pPr>
          </a:lstStyle>
          <a:p>
            <a:pPr/>
            <a:r>
              <a:t>• Items to remove from your business</a:t>
            </a:r>
          </a:p>
        </p:txBody>
      </p:sp>
      <p:pic>
        <p:nvPicPr>
          <p:cNvPr id="164" name="map hand pen.gif" descr="map hand pen.g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7779" y="5765103"/>
            <a:ext cx="5577918" cy="34222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Plastic Free Pledge.gif" descr="Plastic Free Pledge.g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229070" y="898306"/>
            <a:ext cx="5783835" cy="815520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15900" dist="97517" dir="6725000">
              <a:srgbClr val="000000">
                <a:alpha val="51419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Screenshot 2024-03-31 at 16.32.21.png" descr="Screenshot 2024-03-31 at 16.32.2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72093" y="348269"/>
            <a:ext cx="6860459" cy="8062067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Rectangle"/>
          <p:cNvSpPr/>
          <p:nvPr/>
        </p:nvSpPr>
        <p:spPr>
          <a:xfrm>
            <a:off x="-4678" y="-8077"/>
            <a:ext cx="8189984" cy="9769755"/>
          </a:xfrm>
          <a:prstGeom prst="rect">
            <a:avLst/>
          </a:prstGeom>
          <a:gradFill>
            <a:gsLst>
              <a:gs pos="0">
                <a:srgbClr val="5AC0EE"/>
              </a:gs>
              <a:gs pos="100000">
                <a:srgbClr val="4DABAF"/>
              </a:gs>
            </a:gsLst>
            <a:lin ang="5400000"/>
          </a:gradFill>
          <a:ln w="12700">
            <a:solidFill>
              <a:srgbClr val="7DD9F8"/>
            </a:solidFill>
            <a:miter/>
          </a:ln>
        </p:spPr>
        <p:txBody>
          <a:bodyPr lIns="48766" tIns="48766" rIns="48766" bIns="48766" anchor="ctr"/>
          <a:lstStyle/>
          <a:p>
            <a:pPr/>
          </a:p>
        </p:txBody>
      </p:sp>
      <p:sp>
        <p:nvSpPr>
          <p:cNvPr id="169" name="Start your business registration at:"/>
          <p:cNvSpPr txBox="1"/>
          <p:nvPr/>
        </p:nvSpPr>
        <p:spPr>
          <a:xfrm>
            <a:off x="432696" y="3560831"/>
            <a:ext cx="5722482" cy="458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8766" tIns="48766" rIns="48766" bIns="48766">
            <a:spAutoFit/>
          </a:bodyPr>
          <a:lstStyle>
            <a:lvl1pPr marL="280735" indent="-280735" defTabSz="457200">
              <a:buSzPct val="100000"/>
              <a:buChar char="•"/>
              <a:defRPr sz="2800">
                <a:solidFill>
                  <a:srgbClr val="FFFFFF"/>
                </a:solidFill>
              </a:defRPr>
            </a:lvl1pPr>
          </a:lstStyle>
          <a:p>
            <a:pPr/>
            <a:r>
              <a:t>Start your business registration at:</a:t>
            </a:r>
          </a:p>
        </p:txBody>
      </p:sp>
      <p:sp>
        <p:nvSpPr>
          <p:cNvPr id="170" name="BECOMING A…"/>
          <p:cNvSpPr txBox="1"/>
          <p:nvPr/>
        </p:nvSpPr>
        <p:spPr>
          <a:xfrm>
            <a:off x="483709" y="548902"/>
            <a:ext cx="7568811" cy="26035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8766" tIns="48766" rIns="48766" bIns="48766">
            <a:spAutoFit/>
          </a:bodyPr>
          <a:lstStyle/>
          <a:p>
            <a:pPr>
              <a:lnSpc>
                <a:spcPct val="90000"/>
              </a:lnSpc>
              <a:defRPr spc="148" sz="7400">
                <a:latin typeface="HVD Poster"/>
                <a:ea typeface="HVD Poster"/>
                <a:cs typeface="HVD Poster"/>
                <a:sym typeface="HVD Poster"/>
              </a:defRPr>
            </a:pPr>
            <a:r>
              <a:t>BECOMING A</a:t>
            </a:r>
          </a:p>
          <a:p>
            <a:pPr>
              <a:lnSpc>
                <a:spcPct val="90000"/>
              </a:lnSpc>
              <a:defRPr spc="148" sz="7400">
                <a:latin typeface="HVD Poster"/>
                <a:ea typeface="HVD Poster"/>
                <a:cs typeface="HVD Poster"/>
                <a:sym typeface="HVD Poster"/>
              </a:defRPr>
            </a:pPr>
            <a:r>
              <a:t>PLASTIC-FREE</a:t>
            </a:r>
          </a:p>
          <a:p>
            <a:pPr>
              <a:lnSpc>
                <a:spcPct val="90000"/>
              </a:lnSpc>
              <a:defRPr spc="148" sz="7400">
                <a:latin typeface="HVD Poster"/>
                <a:ea typeface="HVD Poster"/>
                <a:cs typeface="HVD Poster"/>
                <a:sym typeface="HVD Poster"/>
              </a:defRPr>
            </a:pPr>
            <a:r>
              <a:t>CHAMPION</a:t>
            </a:r>
          </a:p>
        </p:txBody>
      </p:sp>
      <p:sp>
        <p:nvSpPr>
          <p:cNvPr id="171" name="plasticfree.org.uk/register-your-business"/>
          <p:cNvSpPr txBox="1"/>
          <p:nvPr/>
        </p:nvSpPr>
        <p:spPr>
          <a:xfrm>
            <a:off x="737495" y="3560831"/>
            <a:ext cx="6701281" cy="890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8766" tIns="48766" rIns="48766" bIns="48766">
            <a:spAutoFit/>
          </a:bodyPr>
          <a:lstStyle/>
          <a:p>
            <a:pPr marL="280735" indent="-280735" defTabSz="457200">
              <a:buSzPct val="100000"/>
              <a:buChar char="•"/>
              <a:defRPr sz="2800">
                <a:solidFill>
                  <a:srgbClr val="FFFFFF"/>
                </a:solidFill>
              </a:defRPr>
            </a:pPr>
          </a:p>
          <a:p>
            <a:pPr defTabSz="457200">
              <a:defRPr b="1" sz="2800">
                <a:solidFill>
                  <a:srgbClr val="FFFFFF"/>
                </a:solidFill>
              </a:defRPr>
            </a:pPr>
            <a:r>
              <a:t>plasticfree.org.uk/register-your-business</a:t>
            </a:r>
          </a:p>
        </p:txBody>
      </p:sp>
      <p:sp>
        <p:nvSpPr>
          <p:cNvPr id="172" name="Rectangle"/>
          <p:cNvSpPr/>
          <p:nvPr/>
        </p:nvSpPr>
        <p:spPr>
          <a:xfrm>
            <a:off x="8170909" y="6802666"/>
            <a:ext cx="4985333" cy="299644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8766" tIns="48766" rIns="48766" bIns="48766" anchor="ctr"/>
          <a:lstStyle/>
          <a:p>
            <a:pPr/>
          </a:p>
        </p:txBody>
      </p:sp>
      <p:pic>
        <p:nvPicPr>
          <p:cNvPr id="173" name="Screenshot 2024-03-31 at 14.07.02.png" descr="Screenshot 2024-03-31 at 14.07.0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4553" y="4826298"/>
            <a:ext cx="6587066" cy="429612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15900" dist="134960" dir="2083547">
              <a:srgbClr val="000000">
                <a:alpha val="31630"/>
              </a:srgbClr>
            </a:outerShdw>
          </a:effectLst>
        </p:spPr>
      </p:pic>
      <p:sp>
        <p:nvSpPr>
          <p:cNvPr id="174" name="Rectangle"/>
          <p:cNvSpPr/>
          <p:nvPr/>
        </p:nvSpPr>
        <p:spPr>
          <a:xfrm>
            <a:off x="8274670" y="-1506161"/>
            <a:ext cx="4985334" cy="299644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8766" tIns="48766" rIns="48766" bIns="48766" anchor="ctr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Turtle in plastics.jpg" descr="Turtle in plastic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77811" y="-14428"/>
            <a:ext cx="14712813" cy="9782457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Rectangle 21"/>
          <p:cNvSpPr/>
          <p:nvPr/>
        </p:nvSpPr>
        <p:spPr>
          <a:xfrm>
            <a:off x="-5040041" y="5096152"/>
            <a:ext cx="13004803" cy="73152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8766" tIns="48766" rIns="48766" bIns="48766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78" name="Rectangle"/>
          <p:cNvSpPr/>
          <p:nvPr/>
        </p:nvSpPr>
        <p:spPr>
          <a:xfrm>
            <a:off x="-4678" y="-8077"/>
            <a:ext cx="8189984" cy="9769755"/>
          </a:xfrm>
          <a:prstGeom prst="rect">
            <a:avLst/>
          </a:prstGeom>
          <a:gradFill>
            <a:gsLst>
              <a:gs pos="0">
                <a:srgbClr val="5AC0EE"/>
              </a:gs>
              <a:gs pos="100000">
                <a:srgbClr val="4DABAF"/>
              </a:gs>
            </a:gsLst>
            <a:lin ang="5400000"/>
          </a:gradFill>
          <a:ln w="12700">
            <a:miter lim="400000"/>
          </a:ln>
        </p:spPr>
        <p:txBody>
          <a:bodyPr lIns="48766" tIns="48766" rIns="48766" bIns="48766" anchor="ctr"/>
          <a:lstStyle/>
          <a:p>
            <a:pPr/>
          </a:p>
        </p:txBody>
      </p:sp>
      <p:sp>
        <p:nvSpPr>
          <p:cNvPr id="179" name="Plastics in…"/>
          <p:cNvSpPr txBox="1"/>
          <p:nvPr/>
        </p:nvSpPr>
        <p:spPr>
          <a:xfrm>
            <a:off x="483709" y="548902"/>
            <a:ext cx="7568811" cy="1789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8766" tIns="48766" rIns="48766" bIns="48766">
            <a:spAutoFit/>
          </a:bodyPr>
          <a:lstStyle/>
          <a:p>
            <a:pPr>
              <a:lnSpc>
                <a:spcPct val="90000"/>
              </a:lnSpc>
              <a:defRPr spc="148" sz="7400">
                <a:latin typeface="HVD Poster"/>
                <a:ea typeface="HVD Poster"/>
                <a:cs typeface="HVD Poster"/>
                <a:sym typeface="HVD Poster"/>
              </a:defRPr>
            </a:pPr>
            <a:r>
              <a:t>Plastics in</a:t>
            </a:r>
          </a:p>
          <a:p>
            <a:pPr>
              <a:lnSpc>
                <a:spcPct val="90000"/>
              </a:lnSpc>
              <a:defRPr spc="148" sz="7400">
                <a:latin typeface="HVD Poster"/>
                <a:ea typeface="HVD Poster"/>
                <a:cs typeface="HVD Poster"/>
                <a:sym typeface="HVD Poster"/>
              </a:defRPr>
            </a:pPr>
            <a:r>
              <a:t>My business</a:t>
            </a:r>
          </a:p>
        </p:txBody>
      </p:sp>
      <p:sp>
        <p:nvSpPr>
          <p:cNvPr id="180" name="Emissions…"/>
          <p:cNvSpPr txBox="1"/>
          <p:nvPr/>
        </p:nvSpPr>
        <p:spPr>
          <a:xfrm>
            <a:off x="465672" y="2546999"/>
            <a:ext cx="7568811" cy="58364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8766" tIns="48766" rIns="48766" bIns="48766">
            <a:spAutoFit/>
          </a:bodyPr>
          <a:lstStyle/>
          <a:p>
            <a:pPr defTabSz="457200">
              <a:lnSpc>
                <a:spcPct val="90000"/>
              </a:lnSpc>
              <a:defRPr b="1" sz="2800"/>
            </a:pPr>
            <a:r>
              <a:t>Emissions</a:t>
            </a:r>
          </a:p>
          <a:p>
            <a:pPr defTabSz="457200">
              <a:spcBef>
                <a:spcPts val="800"/>
              </a:spcBef>
              <a:defRPr sz="2800">
                <a:solidFill>
                  <a:srgbClr val="FFFFFF"/>
                </a:solidFill>
              </a:defRPr>
            </a:pPr>
            <a:r>
              <a:t>‘Petroleum-based’ contributes to climate change</a:t>
            </a:r>
          </a:p>
          <a:p>
            <a:pPr defTabSz="457200">
              <a:lnSpc>
                <a:spcPct val="90000"/>
              </a:lnSpc>
              <a:defRPr b="1" sz="2800"/>
            </a:pPr>
            <a:r>
              <a:t>Pollution</a:t>
            </a:r>
          </a:p>
          <a:p>
            <a:pPr defTabSz="457200">
              <a:defRPr sz="2800">
                <a:solidFill>
                  <a:srgbClr val="FFFFFF"/>
                </a:solidFill>
              </a:defRPr>
            </a:pPr>
            <a:r>
              <a:t>of land and water environments. 88% of the</a:t>
            </a:r>
          </a:p>
          <a:p>
            <a:pPr defTabSz="457200">
              <a:spcBef>
                <a:spcPts val="800"/>
              </a:spcBef>
              <a:defRPr sz="2800">
                <a:solidFill>
                  <a:srgbClr val="FFFFFF"/>
                </a:solidFill>
              </a:defRPr>
            </a:pPr>
            <a:r>
              <a:t>sea surface is polluted by plastic waste</a:t>
            </a:r>
          </a:p>
          <a:p>
            <a:pPr defTabSz="457200">
              <a:lnSpc>
                <a:spcPct val="90000"/>
              </a:lnSpc>
              <a:defRPr b="1" sz="2800"/>
            </a:pPr>
            <a:r>
              <a:t>Animals</a:t>
            </a:r>
          </a:p>
          <a:p>
            <a:pPr defTabSz="457200">
              <a:defRPr sz="2800">
                <a:solidFill>
                  <a:srgbClr val="FFFFFF"/>
                </a:solidFill>
              </a:defRPr>
            </a:pPr>
            <a:r>
              <a:t>Death &amp; injury from ingestion or entanglement</a:t>
            </a:r>
          </a:p>
          <a:p>
            <a:pPr defTabSz="457200">
              <a:spcBef>
                <a:spcPts val="800"/>
              </a:spcBef>
              <a:defRPr sz="2800">
                <a:solidFill>
                  <a:srgbClr val="FFFFFF"/>
                </a:solidFill>
              </a:defRPr>
            </a:pPr>
            <a:r>
              <a:t>1M seabirds and 100,000 animals die each year</a:t>
            </a:r>
          </a:p>
          <a:p>
            <a:pPr defTabSz="457200">
              <a:defRPr b="1" sz="2800"/>
            </a:pPr>
            <a:r>
              <a:t>Microplastics</a:t>
            </a:r>
          </a:p>
          <a:p>
            <a:pPr defTabSz="457200">
              <a:defRPr sz="2800">
                <a:solidFill>
                  <a:srgbClr val="FFFFFF"/>
                </a:solidFill>
              </a:defRPr>
            </a:pPr>
            <a:r>
              <a:t>In air, soil and water. Harmful effects in the</a:t>
            </a:r>
          </a:p>
          <a:p>
            <a:pPr defTabSz="457200">
              <a:defRPr sz="2800">
                <a:solidFill>
                  <a:srgbClr val="FFFFFF"/>
                </a:solidFill>
              </a:defRPr>
            </a:pPr>
            <a:r>
              <a:t>food chain and throughout the environment</a:t>
            </a:r>
          </a:p>
          <a:p>
            <a:pPr defTabSz="457200">
              <a:defRPr sz="2800">
                <a:solidFill>
                  <a:srgbClr val="FFFFFF"/>
                </a:solidFill>
                <a:latin typeface="DIN Next LT Pro Black"/>
                <a:ea typeface="DIN Next LT Pro Black"/>
                <a:cs typeface="DIN Next LT Pro Black"/>
                <a:sym typeface="DIN Next LT Pro Black"/>
              </a:defRPr>
            </a:pPr>
            <a:r>
              <a:t>5.25 trillion</a:t>
            </a:r>
            <a:r>
              <a:rPr>
                <a:latin typeface="+mn-lt"/>
                <a:ea typeface="+mn-ea"/>
                <a:cs typeface="+mn-cs"/>
                <a:sym typeface="DIN Next LT Pro"/>
              </a:rPr>
              <a:t> macro and microplastics are in</a:t>
            </a:r>
            <a:endParaRPr>
              <a:latin typeface="+mn-lt"/>
              <a:ea typeface="+mn-ea"/>
              <a:cs typeface="+mn-cs"/>
              <a:sym typeface="DIN Next LT Pro"/>
            </a:endParaRPr>
          </a:p>
          <a:p>
            <a:pPr defTabSz="457200">
              <a:defRPr sz="2800">
                <a:solidFill>
                  <a:srgbClr val="FFFFFF"/>
                </a:solidFill>
                <a:latin typeface="DIN Next LT Pro Black"/>
                <a:ea typeface="DIN Next LT Pro Black"/>
                <a:cs typeface="DIN Next LT Pro Black"/>
                <a:sym typeface="DIN Next LT Pro Black"/>
              </a:defRPr>
            </a:pPr>
            <a:r>
              <a:rPr>
                <a:latin typeface="+mn-lt"/>
                <a:ea typeface="+mn-ea"/>
                <a:cs typeface="+mn-cs"/>
                <a:sym typeface="DIN Next LT Pro"/>
              </a:rPr>
              <a:t>the open ocean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rippl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Rectangle 21"/>
          <p:cNvSpPr/>
          <p:nvPr/>
        </p:nvSpPr>
        <p:spPr>
          <a:xfrm>
            <a:off x="-5040041" y="5096152"/>
            <a:ext cx="13004803" cy="73152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8766" tIns="48766" rIns="48766" bIns="48766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83" name="Rectangle"/>
          <p:cNvSpPr/>
          <p:nvPr/>
        </p:nvSpPr>
        <p:spPr>
          <a:xfrm>
            <a:off x="-4678" y="-8077"/>
            <a:ext cx="13014156" cy="9769755"/>
          </a:xfrm>
          <a:prstGeom prst="rect">
            <a:avLst/>
          </a:prstGeom>
          <a:gradFill>
            <a:gsLst>
              <a:gs pos="0">
                <a:srgbClr val="5AC0EE"/>
              </a:gs>
              <a:gs pos="100000">
                <a:srgbClr val="4DABAF"/>
              </a:gs>
            </a:gsLst>
            <a:lin ang="5400000"/>
          </a:gradFill>
          <a:ln w="12700">
            <a:miter lim="400000"/>
          </a:ln>
        </p:spPr>
        <p:txBody>
          <a:bodyPr lIns="48766" tIns="48766" rIns="48766" bIns="48766" anchor="ctr"/>
          <a:lstStyle/>
          <a:p>
            <a:pPr/>
          </a:p>
        </p:txBody>
      </p:sp>
      <p:sp>
        <p:nvSpPr>
          <p:cNvPr id="184" name="How to be a plastic-free Business champion"/>
          <p:cNvSpPr txBox="1"/>
          <p:nvPr/>
        </p:nvSpPr>
        <p:spPr>
          <a:xfrm>
            <a:off x="483708" y="548902"/>
            <a:ext cx="11902649" cy="1789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8766" tIns="48766" rIns="48766" bIns="48766">
            <a:spAutoFit/>
          </a:bodyPr>
          <a:lstStyle>
            <a:lvl1pPr>
              <a:lnSpc>
                <a:spcPct val="90000"/>
              </a:lnSpc>
              <a:defRPr spc="148" sz="7400">
                <a:latin typeface="HVD Poster"/>
                <a:ea typeface="HVD Poster"/>
                <a:cs typeface="HVD Poster"/>
                <a:sym typeface="HVD Poster"/>
              </a:defRPr>
            </a:lvl1pPr>
          </a:lstStyle>
          <a:p>
            <a:pPr/>
            <a:r>
              <a:t>How to be a plastic-free Business champion</a:t>
            </a:r>
          </a:p>
        </p:txBody>
      </p:sp>
      <p:pic>
        <p:nvPicPr>
          <p:cNvPr id="185" name="How to Be A Plastic Free Business Champion" descr="How to Be A Plastic Free Business Champion"/>
          <p:cNvPicPr>
            <a:picLocks noChangeAspect="0"/>
          </p:cNvPicPr>
          <p:nvPr>
            <a:videoFile xmlns:mc="http://schemas.openxmlformats.org/markup-compatibility/2006" xmlns:aiw="http://developer.apple.com/namespaces/iwork" r:link="rId2" mc:Ignorable="aiw" aiw:title="How to Be A Plastic Free Business Champion" aiw:author="Surfers Against Sewage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405536" y="2475529"/>
            <a:ext cx="12193728" cy="68589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1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11" fill="hold" display="0">
                  <p:stCondLst>
                    <p:cond delay="indefinite"/>
                  </p:stCondLst>
                </p:cTn>
                <p:tgtEl>
                  <p:spTgt spid="185"/>
                </p:tgtEl>
              </p:cMediaNode>
            </p:video>
            <p:seq concurrent="1" prevAc="none" nextAc="seek">
              <p:cTn id="12" evtFilter="cancelBubble" nodeType="interactiveSeq" restart="whenNotActive" fill="hold">
                <p:stCondLst>
                  <p:cond delay="0" evt="onClick">
                    <p:tgtEl>
                      <p:spTgt spid="185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8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Plastic-packaging.jpg" descr="Plastic-packaging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77520" y="3679"/>
            <a:ext cx="14623015" cy="9746241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Rectangle"/>
          <p:cNvSpPr/>
          <p:nvPr/>
        </p:nvSpPr>
        <p:spPr>
          <a:xfrm>
            <a:off x="-4678" y="-8077"/>
            <a:ext cx="8189984" cy="9769755"/>
          </a:xfrm>
          <a:prstGeom prst="rect">
            <a:avLst/>
          </a:prstGeom>
          <a:gradFill>
            <a:gsLst>
              <a:gs pos="0">
                <a:srgbClr val="5AC0EE"/>
              </a:gs>
              <a:gs pos="100000">
                <a:srgbClr val="4DABAF"/>
              </a:gs>
            </a:gsLst>
            <a:lin ang="5400000"/>
          </a:gradFill>
          <a:ln w="12700">
            <a:miter lim="400000"/>
          </a:ln>
        </p:spPr>
        <p:txBody>
          <a:bodyPr lIns="48766" tIns="48766" rIns="48766" bIns="48766" anchor="ctr"/>
          <a:lstStyle/>
          <a:p>
            <a:pPr/>
          </a:p>
        </p:txBody>
      </p:sp>
      <p:sp>
        <p:nvSpPr>
          <p:cNvPr id="189" name="Table discussion"/>
          <p:cNvSpPr txBox="1"/>
          <p:nvPr/>
        </p:nvSpPr>
        <p:spPr>
          <a:xfrm>
            <a:off x="483709" y="548902"/>
            <a:ext cx="7568811" cy="1789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8766" tIns="48766" rIns="48766" bIns="48766">
            <a:spAutoFit/>
          </a:bodyPr>
          <a:lstStyle>
            <a:lvl1pPr>
              <a:lnSpc>
                <a:spcPct val="90000"/>
              </a:lnSpc>
              <a:defRPr spc="148" sz="7400">
                <a:latin typeface="HVD Poster"/>
                <a:ea typeface="HVD Poster"/>
                <a:cs typeface="HVD Poster"/>
                <a:sym typeface="HVD Poster"/>
              </a:defRPr>
            </a:lvl1pPr>
          </a:lstStyle>
          <a:p>
            <a:pPr/>
            <a:r>
              <a:t>Table discussion</a:t>
            </a:r>
          </a:p>
        </p:txBody>
      </p:sp>
      <p:sp>
        <p:nvSpPr>
          <p:cNvPr id="190" name="What single-use plastics do you…"/>
          <p:cNvSpPr txBox="1"/>
          <p:nvPr/>
        </p:nvSpPr>
        <p:spPr>
          <a:xfrm>
            <a:off x="483709" y="3559490"/>
            <a:ext cx="7126083" cy="4344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8766" tIns="48766" rIns="48766" bIns="48766">
            <a:spAutoFit/>
          </a:bodyPr>
          <a:lstStyle/>
          <a:p>
            <a:pPr defTabSz="457200">
              <a:defRPr b="1" sz="2800">
                <a:solidFill>
                  <a:srgbClr val="FFFFFF"/>
                </a:solidFill>
              </a:defRPr>
            </a:pPr>
            <a:r>
              <a:t>What single-use plastics do you</a:t>
            </a:r>
          </a:p>
          <a:p>
            <a:pPr defTabSz="457200">
              <a:defRPr b="1" sz="2800">
                <a:solidFill>
                  <a:srgbClr val="FFFFFF"/>
                </a:solidFill>
              </a:defRPr>
            </a:pPr>
            <a:r>
              <a:t>currently use in your business?</a:t>
            </a:r>
          </a:p>
          <a:p>
            <a:pPr defTabSz="457200">
              <a:defRPr b="1" sz="2800">
                <a:solidFill>
                  <a:srgbClr val="FFFFFF"/>
                </a:solidFill>
              </a:defRPr>
            </a:pPr>
          </a:p>
          <a:p>
            <a:pPr defTabSz="457200">
              <a:defRPr b="1" sz="2800">
                <a:solidFill>
                  <a:srgbClr val="FFFFFF"/>
                </a:solidFill>
              </a:defRPr>
            </a:pPr>
          </a:p>
          <a:p>
            <a:pPr defTabSz="457200">
              <a:defRPr sz="2800">
                <a:solidFill>
                  <a:srgbClr val="FFFFFF"/>
                </a:solidFill>
              </a:defRPr>
            </a:pPr>
            <a:r>
              <a:t>Now choose at least 3 items you are able to</a:t>
            </a:r>
          </a:p>
          <a:p>
            <a:pPr defTabSz="457200">
              <a:defRPr sz="2800">
                <a:solidFill>
                  <a:srgbClr val="FFFFFF"/>
                </a:solidFill>
              </a:defRPr>
            </a:pPr>
            <a:r>
              <a:t>swap or remove from your business</a:t>
            </a:r>
          </a:p>
          <a:p>
            <a:pPr defTabSz="457200">
              <a:defRPr sz="2800">
                <a:solidFill>
                  <a:srgbClr val="FFFFFF"/>
                </a:solidFill>
              </a:defRPr>
            </a:pPr>
          </a:p>
          <a:p>
            <a:pPr defTabSz="457200">
              <a:defRPr b="1" sz="2800">
                <a:solidFill>
                  <a:srgbClr val="FFFFFF"/>
                </a:solidFill>
              </a:defRPr>
            </a:pPr>
          </a:p>
          <a:p>
            <a:pPr defTabSz="457200">
              <a:defRPr b="1" sz="2800">
                <a:solidFill>
                  <a:srgbClr val="FFFFFF"/>
                </a:solidFill>
              </a:defRPr>
            </a:pPr>
            <a:r>
              <a:t>The substitute</a:t>
            </a:r>
          </a:p>
          <a:p>
            <a:pPr defTabSz="457200">
              <a:defRPr sz="2800">
                <a:solidFill>
                  <a:srgbClr val="FFFFFF"/>
                </a:solidFill>
              </a:defRPr>
            </a:pPr>
            <a:r>
              <a:t>What is my plan to achieve this?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FL staff.gif" descr="FL staff.g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77534" y="-33757"/>
            <a:ext cx="5933949" cy="6111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PFC_BUSINESS_PLAQUE_2018_BELLA_BUNCE-9-1000x773.jpg" descr="PFC_BUSINESS_PLAQUE_2018_BELLA_BUNCE-9-1000x773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24291" y="5983220"/>
            <a:ext cx="7244975" cy="3810858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Rectangle"/>
          <p:cNvSpPr/>
          <p:nvPr/>
        </p:nvSpPr>
        <p:spPr>
          <a:xfrm>
            <a:off x="-4678" y="-8077"/>
            <a:ext cx="8189984" cy="9769755"/>
          </a:xfrm>
          <a:prstGeom prst="rect">
            <a:avLst/>
          </a:prstGeom>
          <a:gradFill>
            <a:gsLst>
              <a:gs pos="0">
                <a:srgbClr val="5AC0EE"/>
              </a:gs>
              <a:gs pos="100000">
                <a:srgbClr val="4DABAF"/>
              </a:gs>
            </a:gsLst>
            <a:lin ang="5400000"/>
          </a:gradFill>
          <a:ln w="12700">
            <a:miter lim="400000"/>
          </a:ln>
        </p:spPr>
        <p:txBody>
          <a:bodyPr lIns="48766" tIns="48766" rIns="48766" bIns="48766" anchor="ctr"/>
          <a:lstStyle/>
          <a:p>
            <a:pPr/>
          </a:p>
        </p:txBody>
      </p:sp>
      <p:sp>
        <p:nvSpPr>
          <p:cNvPr id="195" name="Plastic-free…"/>
          <p:cNvSpPr txBox="1"/>
          <p:nvPr/>
        </p:nvSpPr>
        <p:spPr>
          <a:xfrm>
            <a:off x="483708" y="548902"/>
            <a:ext cx="7759877" cy="26035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8766" tIns="48766" rIns="48766" bIns="48766">
            <a:spAutoFit/>
          </a:bodyPr>
          <a:lstStyle/>
          <a:p>
            <a:pPr>
              <a:lnSpc>
                <a:spcPct val="90000"/>
              </a:lnSpc>
              <a:defRPr spc="148" sz="7400">
                <a:latin typeface="HVD Poster"/>
                <a:ea typeface="HVD Poster"/>
                <a:cs typeface="HVD Poster"/>
                <a:sym typeface="HVD Poster"/>
              </a:defRPr>
            </a:pPr>
            <a:r>
              <a:t>Plastic-free</a:t>
            </a:r>
          </a:p>
          <a:p>
            <a:pPr>
              <a:lnSpc>
                <a:spcPct val="90000"/>
              </a:lnSpc>
              <a:defRPr spc="148" sz="7400">
                <a:latin typeface="HVD Poster"/>
                <a:ea typeface="HVD Poster"/>
                <a:cs typeface="HVD Poster"/>
                <a:sym typeface="HVD Poster"/>
              </a:defRPr>
            </a:pPr>
            <a:r>
              <a:t>Champion,You’re</a:t>
            </a:r>
          </a:p>
          <a:p>
            <a:pPr>
              <a:lnSpc>
                <a:spcPct val="90000"/>
              </a:lnSpc>
              <a:defRPr spc="148" sz="7400">
                <a:latin typeface="HVD Poster"/>
                <a:ea typeface="HVD Poster"/>
                <a:cs typeface="HVD Poster"/>
                <a:sym typeface="HVD Poster"/>
              </a:defRPr>
            </a:pPr>
            <a:r>
              <a:t>On your way!</a:t>
            </a:r>
          </a:p>
        </p:txBody>
      </p:sp>
      <p:sp>
        <p:nvSpPr>
          <p:cNvPr id="196" name="You have registered for access to the…"/>
          <p:cNvSpPr txBox="1"/>
          <p:nvPr/>
        </p:nvSpPr>
        <p:spPr>
          <a:xfrm>
            <a:off x="483708" y="3553705"/>
            <a:ext cx="7057237" cy="4344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8766" tIns="48766" rIns="48766" bIns="48766">
            <a:spAutoFit/>
          </a:bodyPr>
          <a:lstStyle/>
          <a:p>
            <a:pPr defTabSz="457200">
              <a:defRPr sz="2800">
                <a:solidFill>
                  <a:srgbClr val="FFFFFF"/>
                </a:solidFill>
              </a:defRPr>
            </a:pPr>
            <a:r>
              <a:t>You have registered for access to the</a:t>
            </a:r>
          </a:p>
          <a:p>
            <a:pPr defTabSz="457200">
              <a:defRPr b="1" sz="2800">
                <a:solidFill>
                  <a:srgbClr val="FFFFFF"/>
                </a:solidFill>
              </a:defRPr>
            </a:pPr>
            <a:r>
              <a:t>SAS Plastic Free Champion</a:t>
            </a:r>
            <a:r>
              <a:rPr b="0"/>
              <a:t> portal</a:t>
            </a:r>
          </a:p>
          <a:p>
            <a:pPr defTabSz="457200">
              <a:defRPr sz="2800">
                <a:solidFill>
                  <a:srgbClr val="FFFFFF"/>
                </a:solidFill>
              </a:defRPr>
            </a:pPr>
          </a:p>
          <a:p>
            <a:pPr defTabSz="457200">
              <a:defRPr sz="2800">
                <a:solidFill>
                  <a:srgbClr val="FFFFFF"/>
                </a:solidFill>
              </a:defRPr>
            </a:pPr>
            <a:r>
              <a:t>You have considered the plastic you use</a:t>
            </a:r>
          </a:p>
          <a:p>
            <a:pPr defTabSz="457200">
              <a:defRPr sz="2800">
                <a:solidFill>
                  <a:srgbClr val="FFFFFF"/>
                </a:solidFill>
              </a:defRPr>
            </a:pPr>
            <a:r>
              <a:t>within your business</a:t>
            </a:r>
          </a:p>
          <a:p>
            <a:pPr defTabSz="457200">
              <a:defRPr sz="2800">
                <a:solidFill>
                  <a:srgbClr val="FFFFFF"/>
                </a:solidFill>
              </a:defRPr>
            </a:pPr>
          </a:p>
          <a:p>
            <a:pPr defTabSz="457200">
              <a:defRPr sz="2800">
                <a:solidFill>
                  <a:srgbClr val="FFFFFF"/>
                </a:solidFill>
              </a:defRPr>
            </a:pPr>
            <a:r>
              <a:t>You have identified your first three single-use</a:t>
            </a:r>
          </a:p>
          <a:p>
            <a:pPr defTabSz="457200">
              <a:defRPr sz="2800">
                <a:solidFill>
                  <a:srgbClr val="FFFFFF"/>
                </a:solidFill>
              </a:defRPr>
            </a:pPr>
            <a:r>
              <a:t>plastic items to remove or swap from your</a:t>
            </a:r>
          </a:p>
          <a:p>
            <a:pPr defTabSz="457200">
              <a:defRPr sz="2800">
                <a:solidFill>
                  <a:srgbClr val="FFFFFF"/>
                </a:solidFill>
              </a:defRPr>
            </a:pPr>
            <a:r>
              <a:t>business to enable you to apply for</a:t>
            </a:r>
          </a:p>
          <a:p>
            <a:pPr defTabSz="457200">
              <a:defRPr sz="2800">
                <a:solidFill>
                  <a:srgbClr val="FFFFFF"/>
                </a:solidFill>
              </a:defRPr>
            </a:pPr>
            <a:r>
              <a:t>a Bronze award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Rectangle"/>
          <p:cNvSpPr/>
          <p:nvPr/>
        </p:nvSpPr>
        <p:spPr>
          <a:xfrm>
            <a:off x="8089330" y="6350"/>
            <a:ext cx="4964715" cy="9740901"/>
          </a:xfrm>
          <a:prstGeom prst="rect">
            <a:avLst/>
          </a:prstGeom>
          <a:solidFill>
            <a:srgbClr val="87BA55"/>
          </a:solidFill>
          <a:ln w="12700">
            <a:miter lim="400000"/>
          </a:ln>
        </p:spPr>
        <p:txBody>
          <a:bodyPr lIns="48766" tIns="48766" rIns="48766" bIns="48766" anchor="ctr"/>
          <a:lstStyle/>
          <a:p>
            <a:pPr>
              <a:defRPr>
                <a:solidFill>
                  <a:schemeClr val="accent2"/>
                </a:solidFill>
              </a:defRPr>
            </a:pPr>
          </a:p>
        </p:txBody>
      </p:sp>
      <p:sp>
        <p:nvSpPr>
          <p:cNvPr id="199" name="Rectangle"/>
          <p:cNvSpPr/>
          <p:nvPr/>
        </p:nvSpPr>
        <p:spPr>
          <a:xfrm>
            <a:off x="-4678" y="-8077"/>
            <a:ext cx="8189984" cy="9769755"/>
          </a:xfrm>
          <a:prstGeom prst="rect">
            <a:avLst/>
          </a:prstGeom>
          <a:gradFill>
            <a:gsLst>
              <a:gs pos="0">
                <a:srgbClr val="5AC0EE"/>
              </a:gs>
              <a:gs pos="100000">
                <a:srgbClr val="4DABAF"/>
              </a:gs>
            </a:gsLst>
            <a:lin ang="5400000"/>
          </a:gradFill>
          <a:ln w="12700">
            <a:miter lim="400000"/>
          </a:ln>
        </p:spPr>
        <p:txBody>
          <a:bodyPr lIns="48766" tIns="48766" rIns="48766" bIns="48766" anchor="ctr"/>
          <a:lstStyle/>
          <a:p>
            <a:pPr/>
          </a:p>
        </p:txBody>
      </p:sp>
      <p:sp>
        <p:nvSpPr>
          <p:cNvPr id="200" name="A local Plastic-free Champion business..."/>
          <p:cNvSpPr txBox="1"/>
          <p:nvPr/>
        </p:nvSpPr>
        <p:spPr>
          <a:xfrm>
            <a:off x="483709" y="548902"/>
            <a:ext cx="7568811" cy="26035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8766" tIns="48766" rIns="48766" bIns="48766">
            <a:spAutoFit/>
          </a:bodyPr>
          <a:lstStyle>
            <a:lvl1pPr>
              <a:lnSpc>
                <a:spcPct val="90000"/>
              </a:lnSpc>
              <a:defRPr spc="148" sz="7400">
                <a:latin typeface="HVD Poster"/>
                <a:ea typeface="HVD Poster"/>
                <a:cs typeface="HVD Poster"/>
                <a:sym typeface="HVD Poster"/>
              </a:defRPr>
            </a:lvl1pPr>
          </a:lstStyle>
          <a:p>
            <a:pPr/>
            <a:r>
              <a:t>A local Plastic-free Champion business...</a:t>
            </a:r>
          </a:p>
        </p:txBody>
      </p:sp>
      <p:sp>
        <p:nvSpPr>
          <p:cNvPr id="201" name="FoodLoose’s Co-Manager KAREN WILSON…"/>
          <p:cNvSpPr txBox="1"/>
          <p:nvPr/>
        </p:nvSpPr>
        <p:spPr>
          <a:xfrm>
            <a:off x="504113" y="5693697"/>
            <a:ext cx="6692747" cy="2617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8766" tIns="48766" rIns="48766" bIns="48766">
            <a:spAutoFit/>
          </a:bodyPr>
          <a:lstStyle/>
          <a:p>
            <a:pPr defTabSz="457200">
              <a:defRPr sz="2800">
                <a:solidFill>
                  <a:srgbClr val="FFFFFF"/>
                </a:solidFill>
              </a:defRPr>
            </a:pPr>
            <a:r>
              <a:t>FoodLoose’s Co-Manager </a:t>
            </a:r>
            <a:r>
              <a:rPr>
                <a:latin typeface="DIN Next LT Pro Black"/>
                <a:ea typeface="DIN Next LT Pro Black"/>
                <a:cs typeface="DIN Next LT Pro Black"/>
                <a:sym typeface="DIN Next LT Pro Black"/>
              </a:rPr>
              <a:t>KAREN WILSON</a:t>
            </a:r>
          </a:p>
          <a:p>
            <a:pPr defTabSz="457200">
              <a:defRPr sz="2800">
                <a:solidFill>
                  <a:srgbClr val="FFFFFF"/>
                </a:solidFill>
              </a:defRPr>
            </a:pPr>
          </a:p>
          <a:p>
            <a:pPr defTabSz="457200">
              <a:defRPr sz="2800">
                <a:solidFill>
                  <a:srgbClr val="FFFFFF"/>
                </a:solidFill>
              </a:defRPr>
            </a:pPr>
            <a:r>
              <a:t>Cheltenham’s first Plastic-Free Community</a:t>
            </a:r>
          </a:p>
          <a:p>
            <a:pPr defTabSz="457200">
              <a:defRPr sz="2800">
                <a:solidFill>
                  <a:srgbClr val="FFFFFF"/>
                </a:solidFill>
              </a:defRPr>
            </a:pPr>
            <a:r>
              <a:t>Shop, </a:t>
            </a:r>
            <a:r>
              <a:rPr b="1"/>
              <a:t>FoodLoose</a:t>
            </a:r>
            <a:r>
              <a:t>, in Grosvenor Terrace,</a:t>
            </a:r>
          </a:p>
          <a:p>
            <a:pPr defTabSz="457200">
              <a:defRPr sz="2800">
                <a:solidFill>
                  <a:srgbClr val="FFFFFF"/>
                </a:solidFill>
              </a:defRPr>
            </a:pPr>
            <a:r>
              <a:t>has had its Plastic-Free Business </a:t>
            </a:r>
          </a:p>
          <a:p>
            <a:pPr defTabSz="457200">
              <a:defRPr sz="2800">
                <a:solidFill>
                  <a:srgbClr val="FFFFFF"/>
                </a:solidFill>
              </a:defRPr>
            </a:pPr>
            <a:r>
              <a:t>Champion Award now for over 4 years</a:t>
            </a:r>
          </a:p>
        </p:txBody>
      </p:sp>
      <p:pic>
        <p:nvPicPr>
          <p:cNvPr id="202" name="FoodLoose logo green.gif" descr="FoodLoose logo green.g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1502" y="3591045"/>
            <a:ext cx="5080002" cy="168910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15900" dist="253809" dir="2083547">
              <a:srgbClr val="000000">
                <a:alpha val="31630"/>
              </a:srgbClr>
            </a:outerShdw>
          </a:effectLst>
        </p:spPr>
      </p:pic>
      <p:pic>
        <p:nvPicPr>
          <p:cNvPr id="203" name="FL plastic free sign.gif" descr="FL plastic free sign.g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262013" y="1257854"/>
            <a:ext cx="5524915" cy="764095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15900" dist="181735" dir="2083547">
              <a:srgbClr val="000000">
                <a:alpha val="5654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FoodLoose grav dispensers.gif" descr="FoodLoose grav dispensers.g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89152" y="5402283"/>
            <a:ext cx="4829484" cy="48294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FoodLoose shop front.gif" descr="FoodLoose shop front.g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98385" y="-2652"/>
            <a:ext cx="5420251" cy="5420252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Rectangle"/>
          <p:cNvSpPr/>
          <p:nvPr/>
        </p:nvSpPr>
        <p:spPr>
          <a:xfrm>
            <a:off x="-4678" y="-8077"/>
            <a:ext cx="8189984" cy="9769755"/>
          </a:xfrm>
          <a:prstGeom prst="rect">
            <a:avLst/>
          </a:prstGeom>
          <a:gradFill>
            <a:gsLst>
              <a:gs pos="0">
                <a:srgbClr val="5AC0EE"/>
              </a:gs>
              <a:gs pos="100000">
                <a:srgbClr val="4DABAF"/>
              </a:gs>
            </a:gsLst>
            <a:lin ang="5400000"/>
          </a:gradFill>
          <a:ln w="12700">
            <a:miter lim="400000"/>
          </a:ln>
        </p:spPr>
        <p:txBody>
          <a:bodyPr lIns="48766" tIns="48766" rIns="48766" bIns="48766" anchor="ctr"/>
          <a:lstStyle/>
          <a:p>
            <a:pPr/>
          </a:p>
        </p:txBody>
      </p:sp>
      <p:sp>
        <p:nvSpPr>
          <p:cNvPr id="208" name="Cheltenham’s…"/>
          <p:cNvSpPr txBox="1"/>
          <p:nvPr/>
        </p:nvSpPr>
        <p:spPr>
          <a:xfrm>
            <a:off x="483708" y="548902"/>
            <a:ext cx="7759877" cy="26035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8766" tIns="48766" rIns="48766" bIns="48766">
            <a:spAutoFit/>
          </a:bodyPr>
          <a:lstStyle/>
          <a:p>
            <a:pPr>
              <a:lnSpc>
                <a:spcPct val="90000"/>
              </a:lnSpc>
              <a:defRPr spc="148" sz="7400">
                <a:latin typeface="HVD Poster"/>
                <a:ea typeface="HVD Poster"/>
                <a:cs typeface="HVD Poster"/>
                <a:sym typeface="HVD Poster"/>
              </a:defRPr>
            </a:pPr>
            <a:r>
              <a:t>Cheltenham’s</a:t>
            </a:r>
          </a:p>
          <a:p>
            <a:pPr>
              <a:lnSpc>
                <a:spcPct val="90000"/>
              </a:lnSpc>
              <a:defRPr spc="148" sz="7400">
                <a:solidFill>
                  <a:srgbClr val="FFFFFF"/>
                </a:solidFill>
                <a:latin typeface="HVD Poster"/>
                <a:ea typeface="HVD Poster"/>
                <a:cs typeface="HVD Poster"/>
                <a:sym typeface="HVD Poster"/>
              </a:defRPr>
            </a:pPr>
            <a:r>
              <a:t>First</a:t>
            </a:r>
            <a:r>
              <a:rPr>
                <a:solidFill>
                  <a:srgbClr val="000000"/>
                </a:solidFill>
              </a:rPr>
              <a:t> plastic-free shop</a:t>
            </a:r>
          </a:p>
        </p:txBody>
      </p:sp>
      <p:sp>
        <p:nvSpPr>
          <p:cNvPr id="209" name="Started as a refill shop in 2018 by four women…"/>
          <p:cNvSpPr txBox="1"/>
          <p:nvPr/>
        </p:nvSpPr>
        <p:spPr>
          <a:xfrm>
            <a:off x="483708" y="3279385"/>
            <a:ext cx="7576413" cy="60716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8766" tIns="48766" rIns="48766" bIns="48766">
            <a:spAutoFit/>
          </a:bodyPr>
          <a:lstStyle/>
          <a:p>
            <a:pPr defTabSz="457200">
              <a:defRPr sz="2800">
                <a:solidFill>
                  <a:srgbClr val="FFFFFF"/>
                </a:solidFill>
              </a:defRPr>
            </a:pPr>
            <a:r>
              <a:t>Started as a refill shop in 2018 by four women</a:t>
            </a:r>
            <a:br/>
            <a:r>
              <a:t>with a passion about reducing plastic waste</a:t>
            </a:r>
          </a:p>
          <a:p>
            <a:pPr defTabSz="457200">
              <a:defRPr sz="2800">
                <a:solidFill>
                  <a:srgbClr val="FFFFFF"/>
                </a:solidFill>
              </a:defRPr>
            </a:pPr>
          </a:p>
          <a:p>
            <a:pPr defTabSz="457200">
              <a:defRPr sz="2800">
                <a:solidFill>
                  <a:srgbClr val="FFFFFF"/>
                </a:solidFill>
              </a:defRPr>
            </a:pPr>
            <a:r>
              <a:t>A volunteer-run, not-for-profit community shop</a:t>
            </a:r>
            <a:br/>
            <a:r>
              <a:t>with a few staff paid for essential duties </a:t>
            </a:r>
          </a:p>
          <a:p>
            <a:pPr defTabSz="457200">
              <a:defRPr sz="2800">
                <a:solidFill>
                  <a:srgbClr val="FFFFFF"/>
                </a:solidFill>
              </a:defRPr>
            </a:pPr>
          </a:p>
          <a:p>
            <a:pPr defTabSz="457200">
              <a:defRPr sz="2800">
                <a:solidFill>
                  <a:srgbClr val="FFFFFF"/>
                </a:solidFill>
              </a:defRPr>
            </a:pPr>
            <a:r>
              <a:t>We offer our customers a membership to collect </a:t>
            </a:r>
            <a:br/>
            <a:r>
              <a:t>points for discount when you spend with us</a:t>
            </a:r>
          </a:p>
          <a:p>
            <a:pPr defTabSz="457200">
              <a:defRPr sz="2800">
                <a:solidFill>
                  <a:srgbClr val="FFFFFF"/>
                </a:solidFill>
              </a:defRPr>
            </a:pPr>
          </a:p>
          <a:p>
            <a:pPr defTabSz="457200">
              <a:defRPr sz="2800">
                <a:solidFill>
                  <a:srgbClr val="FFFFFF"/>
                </a:solidFill>
              </a:defRPr>
            </a:pPr>
            <a:r>
              <a:t>We registered as a </a:t>
            </a:r>
            <a:r>
              <a:rPr b="1"/>
              <a:t>Community Benefit Society</a:t>
            </a:r>
            <a:r>
              <a:t> </a:t>
            </a:r>
          </a:p>
          <a:p>
            <a:pPr defTabSz="457200">
              <a:defRPr sz="2800">
                <a:solidFill>
                  <a:srgbClr val="FFFFFF"/>
                </a:solidFill>
              </a:defRPr>
            </a:pPr>
            <a:r>
              <a:t>with a few member-investors which enabled </a:t>
            </a:r>
          </a:p>
          <a:p>
            <a:pPr defTabSz="457200">
              <a:defRPr sz="2800">
                <a:solidFill>
                  <a:srgbClr val="FFFFFF"/>
                </a:solidFill>
              </a:defRPr>
            </a:pPr>
            <a:r>
              <a:t>us  to move into our own premises at</a:t>
            </a:r>
          </a:p>
          <a:p>
            <a:pPr defTabSz="457200">
              <a:defRPr sz="2800">
                <a:solidFill>
                  <a:srgbClr val="FFFFFF"/>
                </a:solidFill>
              </a:defRPr>
            </a:pPr>
            <a:r>
              <a:t>Grosvenor  Terrace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PunchcardVTI">
  <a:themeElements>
    <a:clrScheme name="PunchcardVTI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AAC4A"/>
      </a:accent1>
      <a:accent2>
        <a:srgbClr val="ABA439"/>
      </a:accent2>
      <a:accent3>
        <a:srgbClr val="E68927"/>
      </a:accent3>
      <a:accent4>
        <a:srgbClr val="EA5E4E"/>
      </a:accent4>
      <a:accent5>
        <a:srgbClr val="EE6E97"/>
      </a:accent5>
      <a:accent6>
        <a:srgbClr val="EA4EC1"/>
      </a:accent6>
      <a:hlink>
        <a:srgbClr val="0000FF"/>
      </a:hlink>
      <a:folHlink>
        <a:srgbClr val="FF00FF"/>
      </a:folHlink>
    </a:clrScheme>
    <a:fontScheme name="PunchcardVTI">
      <a:majorFont>
        <a:latin typeface="Helvetica"/>
        <a:ea typeface="Helvetica"/>
        <a:cs typeface="Helvetica"/>
      </a:majorFont>
      <a:minorFont>
        <a:latin typeface="DIN Next LT Pro"/>
        <a:ea typeface="DIN Next LT Pro"/>
        <a:cs typeface="DIN Next LT Pro"/>
      </a:minorFont>
    </a:fontScheme>
    <a:fmtScheme name="PunchcardVTI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8766" tIns="48766" rIns="48766" bIns="48766" numCol="1" spcCol="38100" rtlCol="0" anchor="ctr" upright="0">
        <a:spAutoFit/>
      </a:bodyPr>
      <a:lstStyle>
        <a:defPPr marL="0" marR="0" indent="0" algn="l" defTabSz="130048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DIN Next LT Pr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8766" tIns="48766" rIns="48766" bIns="48766" numCol="1" spcCol="38100" rtlCol="0" anchor="t" upright="0">
        <a:spAutoFit/>
      </a:bodyPr>
      <a:lstStyle>
        <a:defPPr marL="0" marR="0" indent="0" algn="l" defTabSz="130048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DIN Next LT Pr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PunchcardVTI">
  <a:themeElements>
    <a:clrScheme name="PunchcardVTI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AAC4A"/>
      </a:accent1>
      <a:accent2>
        <a:srgbClr val="ABA439"/>
      </a:accent2>
      <a:accent3>
        <a:srgbClr val="E68927"/>
      </a:accent3>
      <a:accent4>
        <a:srgbClr val="EA5E4E"/>
      </a:accent4>
      <a:accent5>
        <a:srgbClr val="EE6E97"/>
      </a:accent5>
      <a:accent6>
        <a:srgbClr val="EA4EC1"/>
      </a:accent6>
      <a:hlink>
        <a:srgbClr val="0000FF"/>
      </a:hlink>
      <a:folHlink>
        <a:srgbClr val="FF00FF"/>
      </a:folHlink>
    </a:clrScheme>
    <a:fontScheme name="PunchcardVTI">
      <a:majorFont>
        <a:latin typeface="Helvetica"/>
        <a:ea typeface="Helvetica"/>
        <a:cs typeface="Helvetica"/>
      </a:majorFont>
      <a:minorFont>
        <a:latin typeface="DIN Next LT Pro"/>
        <a:ea typeface="DIN Next LT Pro"/>
        <a:cs typeface="DIN Next LT Pro"/>
      </a:minorFont>
    </a:fontScheme>
    <a:fmtScheme name="PunchcardVTI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8766" tIns="48766" rIns="48766" bIns="48766" numCol="1" spcCol="38100" rtlCol="0" anchor="ctr" upright="0">
        <a:spAutoFit/>
      </a:bodyPr>
      <a:lstStyle>
        <a:defPPr marL="0" marR="0" indent="0" algn="l" defTabSz="130048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DIN Next LT Pr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8766" tIns="48766" rIns="48766" bIns="48766" numCol="1" spcCol="38100" rtlCol="0" anchor="t" upright="0">
        <a:spAutoFit/>
      </a:bodyPr>
      <a:lstStyle>
        <a:defPPr marL="0" marR="0" indent="0" algn="l" defTabSz="130048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DIN Next LT Pr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